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4" r:id="rId5"/>
  </p:sldMasterIdLst>
  <p:notesMasterIdLst>
    <p:notesMasterId r:id="rId14"/>
  </p:notesMasterIdLst>
  <p:sldIdLst>
    <p:sldId id="273" r:id="rId6"/>
    <p:sldId id="356" r:id="rId7"/>
    <p:sldId id="289" r:id="rId8"/>
    <p:sldId id="352" r:id="rId9"/>
    <p:sldId id="353" r:id="rId10"/>
    <p:sldId id="339" r:id="rId11"/>
    <p:sldId id="342" r:id="rId12"/>
    <p:sldId id="329"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21A"/>
    <a:srgbClr val="42909E"/>
    <a:srgbClr val="172061"/>
    <a:srgbClr val="D26D25"/>
    <a:srgbClr val="72A3AE"/>
    <a:srgbClr val="94CBD5"/>
    <a:srgbClr val="9D5217"/>
    <a:srgbClr val="C8D200"/>
    <a:srgbClr val="D8D922"/>
    <a:srgbClr val="D8D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5800E9-A8F8-4E48-8B34-795573C3D5CD}" v="40" dt="2020-04-20T08:32:08.813"/>
    <p1510:client id="{655BDEB6-C43F-4FB8-8F5E-BCC7A30B0E26}" v="24" dt="2020-04-20T08:21:51.977"/>
    <p1510:client id="{AFD13431-4A7B-4E58-90CC-985AC1B76EA8}" v="86" dt="2020-04-20T08:58:55.80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hiel Huizer" userId="S::m.huizer@helicon.nl::6bc960c0-5d73-417d-ac74-793b77e58855" providerId="AD" clId="Web-{655BDEB6-C43F-4FB8-8F5E-BCC7A30B0E26}"/>
    <pc:docChg chg="modSld">
      <pc:chgData name="Machiel Huizer" userId="S::m.huizer@helicon.nl::6bc960c0-5d73-417d-ac74-793b77e58855" providerId="AD" clId="Web-{655BDEB6-C43F-4FB8-8F5E-BCC7A30B0E26}" dt="2020-04-20T08:21:40.617" v="19"/>
      <pc:docMkLst>
        <pc:docMk/>
      </pc:docMkLst>
      <pc:sldChg chg="modSp">
        <pc:chgData name="Machiel Huizer" userId="S::m.huizer@helicon.nl::6bc960c0-5d73-417d-ac74-793b77e58855" providerId="AD" clId="Web-{655BDEB6-C43F-4FB8-8F5E-BCC7A30B0E26}" dt="2020-04-20T08:21:40.617" v="19"/>
        <pc:sldMkLst>
          <pc:docMk/>
          <pc:sldMk cId="487778070" sldId="342"/>
        </pc:sldMkLst>
        <pc:graphicFrameChg chg="mod modGraphic">
          <ac:chgData name="Machiel Huizer" userId="S::m.huizer@helicon.nl::6bc960c0-5d73-417d-ac74-793b77e58855" providerId="AD" clId="Web-{655BDEB6-C43F-4FB8-8F5E-BCC7A30B0E26}" dt="2020-04-20T08:21:40.617" v="19"/>
          <ac:graphicFrameMkLst>
            <pc:docMk/>
            <pc:sldMk cId="487778070" sldId="342"/>
            <ac:graphicFrameMk id="5" creationId="{00000000-0000-0000-0000-000000000000}"/>
          </ac:graphicFrameMkLst>
        </pc:graphicFrameChg>
      </pc:sldChg>
    </pc:docChg>
  </pc:docChgLst>
  <pc:docChgLst>
    <pc:chgData name="Machiel Huizer" userId="S::m.huizer@helicon.nl::6bc960c0-5d73-417d-ac74-793b77e58855" providerId="AD" clId="Web-{075800E9-A8F8-4E48-8B34-795573C3D5CD}"/>
    <pc:docChg chg="modSld">
      <pc:chgData name="Machiel Huizer" userId="S::m.huizer@helicon.nl::6bc960c0-5d73-417d-ac74-793b77e58855" providerId="AD" clId="Web-{075800E9-A8F8-4E48-8B34-795573C3D5CD}" dt="2020-04-20T08:32:06.953" v="7"/>
      <pc:docMkLst>
        <pc:docMk/>
      </pc:docMkLst>
      <pc:sldChg chg="modSp">
        <pc:chgData name="Machiel Huizer" userId="S::m.huizer@helicon.nl::6bc960c0-5d73-417d-ac74-793b77e58855" providerId="AD" clId="Web-{075800E9-A8F8-4E48-8B34-795573C3D5CD}" dt="2020-04-20T08:32:06.953" v="7"/>
        <pc:sldMkLst>
          <pc:docMk/>
          <pc:sldMk cId="487778070" sldId="342"/>
        </pc:sldMkLst>
        <pc:graphicFrameChg chg="mod modGraphic">
          <ac:chgData name="Machiel Huizer" userId="S::m.huizer@helicon.nl::6bc960c0-5d73-417d-ac74-793b77e58855" providerId="AD" clId="Web-{075800E9-A8F8-4E48-8B34-795573C3D5CD}" dt="2020-04-20T08:32:06.953" v="7"/>
          <ac:graphicFrameMkLst>
            <pc:docMk/>
            <pc:sldMk cId="487778070" sldId="342"/>
            <ac:graphicFrameMk id="5" creationId="{00000000-0000-0000-0000-000000000000}"/>
          </ac:graphicFrameMkLst>
        </pc:graphicFrameChg>
      </pc:sldChg>
    </pc:docChg>
  </pc:docChgLst>
  <pc:docChgLst>
    <pc:chgData name="Machiel Huizer" userId="S::m.huizer@helicon.nl::6bc960c0-5d73-417d-ac74-793b77e58855" providerId="AD" clId="Web-{AFD13431-4A7B-4E58-90CC-985AC1B76EA8}"/>
    <pc:docChg chg="modSld">
      <pc:chgData name="Machiel Huizer" userId="S::m.huizer@helicon.nl::6bc960c0-5d73-417d-ac74-793b77e58855" providerId="AD" clId="Web-{AFD13431-4A7B-4E58-90CC-985AC1B76EA8}" dt="2020-04-20T08:58:53.772" v="51"/>
      <pc:docMkLst>
        <pc:docMk/>
      </pc:docMkLst>
      <pc:sldChg chg="modSp">
        <pc:chgData name="Machiel Huizer" userId="S::m.huizer@helicon.nl::6bc960c0-5d73-417d-ac74-793b77e58855" providerId="AD" clId="Web-{AFD13431-4A7B-4E58-90CC-985AC1B76EA8}" dt="2020-04-20T08:58:53.772" v="51"/>
        <pc:sldMkLst>
          <pc:docMk/>
          <pc:sldMk cId="487778070" sldId="342"/>
        </pc:sldMkLst>
        <pc:graphicFrameChg chg="mod modGraphic">
          <ac:chgData name="Machiel Huizer" userId="S::m.huizer@helicon.nl::6bc960c0-5d73-417d-ac74-793b77e58855" providerId="AD" clId="Web-{AFD13431-4A7B-4E58-90CC-985AC1B76EA8}" dt="2020-04-20T08:58:53.772" v="51"/>
          <ac:graphicFrameMkLst>
            <pc:docMk/>
            <pc:sldMk cId="487778070" sldId="342"/>
            <ac:graphicFrameMk id="5"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5EBEE9-5ED1-47E3-91F3-8E6237564E15}" type="datetimeFigureOut">
              <a:rPr lang="nl-NL" smtClean="0"/>
              <a:t>8-6-2020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99C61E-FA29-48B5-B8E4-AFB31D3E6003}" type="slidenum">
              <a:rPr lang="nl-NL" smtClean="0"/>
              <a:t>‹nr.›</a:t>
            </a:fld>
            <a:endParaRPr lang="nl-NL"/>
          </a:p>
        </p:txBody>
      </p:sp>
    </p:spTree>
    <p:extLst>
      <p:ext uri="{BB962C8B-B14F-4D97-AF65-F5344CB8AC3E}">
        <p14:creationId xmlns:p14="http://schemas.microsoft.com/office/powerpoint/2010/main" val="2148966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a:p>
        </p:txBody>
      </p:sp>
      <p:sp>
        <p:nvSpPr>
          <p:cNvPr id="15363"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2ACFFE4-AE8B-499D-916C-0C6C9F16697B}" type="slidenum">
              <a:rPr kumimoji="0" lang="nl-NL"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2958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3</a:t>
            </a:fld>
            <a:endParaRPr lang="nl-NL"/>
          </a:p>
        </p:txBody>
      </p:sp>
    </p:spTree>
    <p:extLst>
      <p:ext uri="{BB962C8B-B14F-4D97-AF65-F5344CB8AC3E}">
        <p14:creationId xmlns:p14="http://schemas.microsoft.com/office/powerpoint/2010/main" val="1295301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 om de ondertitelstijl van het model te bewerken</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21851562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330678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1"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1"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256895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8"/>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pPr>
              <a:defRPr/>
            </a:pPr>
            <a:fld id="{81C0CB79-0957-4442-91FC-2F3137F49DB6}" type="datetimeFigureOut">
              <a:rPr lang="nl-NL"/>
              <a:pPr>
                <a:defRPr/>
              </a:pPr>
              <a:t>8-6-2020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48A25EDC-6C7A-4BB4-925F-4F3A77E712BA}" type="slidenum">
              <a:rPr lang="nl-NL"/>
              <a:pPr>
                <a:defRPr/>
              </a:pPr>
              <a:t>‹nr.›</a:t>
            </a:fld>
            <a:endParaRPr lang="nl-NL"/>
          </a:p>
        </p:txBody>
      </p:sp>
    </p:spTree>
    <p:extLst>
      <p:ext uri="{BB962C8B-B14F-4D97-AF65-F5344CB8AC3E}">
        <p14:creationId xmlns:p14="http://schemas.microsoft.com/office/powerpoint/2010/main" val="1490981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7502C50C-F525-4971-94D3-88F90DA7164A}" type="datetimeFigureOut">
              <a:rPr lang="nl-NL"/>
              <a:pPr>
                <a:defRPr/>
              </a:pPr>
              <a:t>8-6-2020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BF3CDCCE-DF12-4EEB-9E84-7DCBDD2901F0}" type="slidenum">
              <a:rPr lang="nl-NL"/>
              <a:pPr>
                <a:defRPr/>
              </a:pPr>
              <a:t>‹nr.›</a:t>
            </a:fld>
            <a:endParaRPr lang="nl-NL"/>
          </a:p>
        </p:txBody>
      </p:sp>
    </p:spTree>
    <p:extLst>
      <p:ext uri="{BB962C8B-B14F-4D97-AF65-F5344CB8AC3E}">
        <p14:creationId xmlns:p14="http://schemas.microsoft.com/office/powerpoint/2010/main" val="3248442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3"/>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4D52FC6F-3B7C-4F67-9678-CE1BF2F50575}" type="datetimeFigureOut">
              <a:rPr lang="nl-NL"/>
              <a:pPr>
                <a:defRPr/>
              </a:pPr>
              <a:t>8-6-2020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F00105A9-6D46-4D7A-B6B2-D64D6A53EC0E}" type="slidenum">
              <a:rPr lang="nl-NL"/>
              <a:pPr>
                <a:defRPr/>
              </a:pPr>
              <a:t>‹nr.›</a:t>
            </a:fld>
            <a:endParaRPr lang="nl-NL"/>
          </a:p>
        </p:txBody>
      </p:sp>
    </p:spTree>
    <p:extLst>
      <p:ext uri="{BB962C8B-B14F-4D97-AF65-F5344CB8AC3E}">
        <p14:creationId xmlns:p14="http://schemas.microsoft.com/office/powerpoint/2010/main" val="469768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F96E0494-4530-4C4A-8AB5-FD341F136C01}" type="datetimeFigureOut">
              <a:rPr lang="nl-NL"/>
              <a:pPr>
                <a:defRPr/>
              </a:pPr>
              <a:t>8-6-2020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5A52D4C8-0455-4A27-8EA1-9E318755D197}" type="slidenum">
              <a:rPr lang="nl-NL"/>
              <a:pPr>
                <a:defRPr/>
              </a:pPr>
              <a:t>‹nr.›</a:t>
            </a:fld>
            <a:endParaRPr lang="nl-NL"/>
          </a:p>
        </p:txBody>
      </p:sp>
    </p:spTree>
    <p:extLst>
      <p:ext uri="{BB962C8B-B14F-4D97-AF65-F5344CB8AC3E}">
        <p14:creationId xmlns:p14="http://schemas.microsoft.com/office/powerpoint/2010/main" val="1960320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8FB0262D-55BC-4AC2-95F3-83A49ABA819C}" type="datetimeFigureOut">
              <a:rPr lang="nl-NL"/>
              <a:pPr>
                <a:defRPr/>
              </a:pPr>
              <a:t>8-6-2020</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BA35DB68-4EB5-4D55-BFB5-3B4A363F94DC}" type="slidenum">
              <a:rPr lang="nl-NL"/>
              <a:pPr>
                <a:defRPr/>
              </a:pPr>
              <a:t>‹nr.›</a:t>
            </a:fld>
            <a:endParaRPr lang="nl-NL"/>
          </a:p>
        </p:txBody>
      </p:sp>
    </p:spTree>
    <p:extLst>
      <p:ext uri="{BB962C8B-B14F-4D97-AF65-F5344CB8AC3E}">
        <p14:creationId xmlns:p14="http://schemas.microsoft.com/office/powerpoint/2010/main" val="1501888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fld id="{F2C5E995-2385-4803-99AB-106C5D64AB74}" type="datetimeFigureOut">
              <a:rPr lang="nl-NL"/>
              <a:pPr>
                <a:defRPr/>
              </a:pPr>
              <a:t>8-6-2020</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F16128C9-1CCC-459E-94F5-FC4F97B600ED}" type="slidenum">
              <a:rPr lang="nl-NL"/>
              <a:pPr>
                <a:defRPr/>
              </a:pPr>
              <a:t>‹nr.›</a:t>
            </a:fld>
            <a:endParaRPr lang="nl-NL"/>
          </a:p>
        </p:txBody>
      </p:sp>
    </p:spTree>
    <p:extLst>
      <p:ext uri="{BB962C8B-B14F-4D97-AF65-F5344CB8AC3E}">
        <p14:creationId xmlns:p14="http://schemas.microsoft.com/office/powerpoint/2010/main" val="45057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C1C2A378-9ED8-4E77-AB48-0CBCEE8E6B34}" type="datetimeFigureOut">
              <a:rPr lang="nl-NL"/>
              <a:pPr>
                <a:defRPr/>
              </a:pPr>
              <a:t>8-6-2020</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66765DB3-8282-4222-9933-9FC7E21E9AE0}" type="slidenum">
              <a:rPr lang="nl-NL"/>
              <a:pPr>
                <a:defRPr/>
              </a:pPr>
              <a:t>‹nr.›</a:t>
            </a:fld>
            <a:endParaRPr lang="nl-NL"/>
          </a:p>
        </p:txBody>
      </p:sp>
    </p:spTree>
    <p:extLst>
      <p:ext uri="{BB962C8B-B14F-4D97-AF65-F5344CB8AC3E}">
        <p14:creationId xmlns:p14="http://schemas.microsoft.com/office/powerpoint/2010/main" val="2224805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2"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0ED63ECB-8479-41F6-A826-62E5D4300F4C}" type="datetimeFigureOut">
              <a:rPr lang="nl-NL"/>
              <a:pPr>
                <a:defRPr/>
              </a:pPr>
              <a:t>8-6-2020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CC159CA9-36B1-4A53-AB43-2D107809232C}" type="slidenum">
              <a:rPr lang="nl-NL"/>
              <a:pPr>
                <a:defRPr/>
              </a:pPr>
              <a:t>‹nr.›</a:t>
            </a:fld>
            <a:endParaRPr lang="nl-NL"/>
          </a:p>
        </p:txBody>
      </p:sp>
    </p:spTree>
    <p:extLst>
      <p:ext uri="{BB962C8B-B14F-4D97-AF65-F5344CB8AC3E}">
        <p14:creationId xmlns:p14="http://schemas.microsoft.com/office/powerpoint/2010/main" val="406040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1735314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8D34C7C0-04D9-431C-87BE-C2B8B012A994}" type="datetimeFigureOut">
              <a:rPr lang="nl-NL"/>
              <a:pPr>
                <a:defRPr/>
              </a:pPr>
              <a:t>8-6-2020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AC28056B-B8AF-4C06-8C9F-CC7D3C8B12FC}" type="slidenum">
              <a:rPr lang="nl-NL"/>
              <a:pPr>
                <a:defRPr/>
              </a:pPr>
              <a:t>‹nr.›</a:t>
            </a:fld>
            <a:endParaRPr lang="nl-NL"/>
          </a:p>
        </p:txBody>
      </p:sp>
    </p:spTree>
    <p:extLst>
      <p:ext uri="{BB962C8B-B14F-4D97-AF65-F5344CB8AC3E}">
        <p14:creationId xmlns:p14="http://schemas.microsoft.com/office/powerpoint/2010/main" val="1827391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1ED89DC1-8CD2-49D4-B559-EBDAC5DA6E75}" type="datetimeFigureOut">
              <a:rPr lang="nl-NL"/>
              <a:pPr>
                <a:defRPr/>
              </a:pPr>
              <a:t>8-6-2020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249D9DB4-A07C-412A-BDC9-1742DFB6B82D}" type="slidenum">
              <a:rPr lang="nl-NL"/>
              <a:pPr>
                <a:defRPr/>
              </a:pPr>
              <a:t>‹nr.›</a:t>
            </a:fld>
            <a:endParaRPr lang="nl-NL"/>
          </a:p>
        </p:txBody>
      </p:sp>
    </p:spTree>
    <p:extLst>
      <p:ext uri="{BB962C8B-B14F-4D97-AF65-F5344CB8AC3E}">
        <p14:creationId xmlns:p14="http://schemas.microsoft.com/office/powerpoint/2010/main" val="992951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41"/>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41"/>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5EED79E0-8DBF-4DEB-970C-2DBC66EA06CC}" type="datetimeFigureOut">
              <a:rPr lang="nl-NL"/>
              <a:pPr>
                <a:defRPr/>
              </a:pPr>
              <a:t>8-6-2020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33A57F21-5C84-4CBA-8009-7B1FCDDFE6DA}" type="slidenum">
              <a:rPr lang="nl-NL"/>
              <a:pPr>
                <a:defRPr/>
              </a:pPr>
              <a:t>‹nr.›</a:t>
            </a:fld>
            <a:endParaRPr lang="nl-NL"/>
          </a:p>
        </p:txBody>
      </p:sp>
    </p:spTree>
    <p:extLst>
      <p:ext uri="{BB962C8B-B14F-4D97-AF65-F5344CB8AC3E}">
        <p14:creationId xmlns:p14="http://schemas.microsoft.com/office/powerpoint/2010/main" val="2252276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40"/>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Klik om de modelstijlen te bewerken</a:t>
            </a:r>
          </a:p>
        </p:txBody>
      </p:sp>
    </p:spTree>
    <p:extLst>
      <p:ext uri="{BB962C8B-B14F-4D97-AF65-F5344CB8AC3E}">
        <p14:creationId xmlns:p14="http://schemas.microsoft.com/office/powerpoint/2010/main" val="3913247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00524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9"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1"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8"/>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73846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5" name="Tijdelijke aanduiding voor dianummer 4"/>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200545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1752554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3924270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45370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892" y="6212257"/>
            <a:ext cx="12086831" cy="656855"/>
          </a:xfrm>
          <a:prstGeom prst="rect">
            <a:avLst/>
          </a:prstGeom>
        </p:spPr>
      </p:pic>
      <p:sp>
        <p:nvSpPr>
          <p:cNvPr id="13" name="Rechthoek 12"/>
          <p:cNvSpPr/>
          <p:nvPr userDrawn="1"/>
        </p:nvSpPr>
        <p:spPr>
          <a:xfrm>
            <a:off x="2586039" y="6212257"/>
            <a:ext cx="9605963" cy="645745"/>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 name="Tijdelijke aanduiding voor titel 1"/>
          <p:cNvSpPr>
            <a:spLocks noGrp="1"/>
          </p:cNvSpPr>
          <p:nvPr userDrawn="1">
            <p:ph type="title"/>
          </p:nvPr>
        </p:nvSpPr>
        <p:spPr>
          <a:xfrm>
            <a:off x="838200" y="365127"/>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userDrawn="1">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5D006-C1B4-42B6-9697-FCB8ED93A34E}" type="slidenum">
              <a:rPr lang="nl-NL" smtClean="0"/>
              <a:t>‹nr.›</a:t>
            </a:fld>
            <a:endParaRPr lang="nl-NL"/>
          </a:p>
        </p:txBody>
      </p:sp>
      <p:pic>
        <p:nvPicPr>
          <p:cNvPr id="7" name="Afbeelding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37866" y="6212255"/>
            <a:ext cx="483759" cy="509220"/>
          </a:xfrm>
          <a:prstGeom prst="rect">
            <a:avLst/>
          </a:prstGeom>
        </p:spPr>
      </p:pic>
      <p:pic>
        <p:nvPicPr>
          <p:cNvPr id="11" name="Afbeelding 10"/>
          <p:cNvPicPr>
            <a:picLocks noChangeAspect="1"/>
          </p:cNvPicPr>
          <p:nvPr userDrawn="1"/>
        </p:nvPicPr>
        <p:blipFill rotWithShape="1">
          <a:blip r:embed="rId13">
            <a:extLst>
              <a:ext uri="{28A0092B-C50C-407E-A947-70E740481C1C}">
                <a14:useLocalDpi xmlns:a14="http://schemas.microsoft.com/office/drawing/2010/main" val="0"/>
              </a:ext>
            </a:extLst>
          </a:blip>
          <a:srcRect l="15473" t="-378518" r="-15473" b="378518"/>
          <a:stretch/>
        </p:blipFill>
        <p:spPr>
          <a:xfrm>
            <a:off x="1432862" y="3028894"/>
            <a:ext cx="9326277" cy="800212"/>
          </a:xfrm>
          <a:prstGeom prst="rect">
            <a:avLst/>
          </a:prstGeom>
        </p:spPr>
      </p:pic>
      <p:pic>
        <p:nvPicPr>
          <p:cNvPr id="18" name="Afbeelding 17"/>
          <p:cNvPicPr>
            <a:picLocks noChangeAspect="1"/>
          </p:cNvPicPr>
          <p:nvPr userDrawn="1"/>
        </p:nvPicPr>
        <p:blipFill rotWithShape="1">
          <a:blip r:embed="rId15">
            <a:extLst>
              <a:ext uri="{28A0092B-C50C-407E-A947-70E740481C1C}">
                <a14:useLocalDpi xmlns:a14="http://schemas.microsoft.com/office/drawing/2010/main" val="0"/>
              </a:ext>
            </a:extLst>
          </a:blip>
          <a:srcRect t="27655" r="23270" b="25470"/>
          <a:stretch/>
        </p:blipFill>
        <p:spPr>
          <a:xfrm>
            <a:off x="28975" y="6206309"/>
            <a:ext cx="1085952" cy="466577"/>
          </a:xfrm>
          <a:prstGeom prst="rect">
            <a:avLst/>
          </a:prstGeom>
        </p:spPr>
      </p:pic>
    </p:spTree>
    <p:extLst>
      <p:ext uri="{BB962C8B-B14F-4D97-AF65-F5344CB8AC3E}">
        <p14:creationId xmlns:p14="http://schemas.microsoft.com/office/powerpoint/2010/main" val="1339443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7" name="Tijdelijke aanduiding voor tekst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2C2D7A5-6971-4C1E-8DAF-E01E4A5FD6A8}" type="datetimeFigureOut">
              <a:rPr lang="nl-NL"/>
              <a:pPr>
                <a:defRPr/>
              </a:pPr>
              <a:t>8-6-2020</a:t>
            </a:fld>
            <a:endParaRPr lang="nl-NL"/>
          </a:p>
        </p:txBody>
      </p:sp>
      <p:sp>
        <p:nvSpPr>
          <p:cNvPr id="5" name="Tijdelijke aanduiding voor voettekst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nl-NL"/>
          </a:p>
        </p:txBody>
      </p:sp>
      <p:sp>
        <p:nvSpPr>
          <p:cNvPr id="6" name="Tijdelijke aanduiding voor dianumm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00DEF0D-D9F2-44A1-B5FD-C85DB236A053}" type="slidenum">
              <a:rPr lang="nl-NL"/>
              <a:pPr>
                <a:defRPr/>
              </a:pPr>
              <a:t>‹nr.›</a:t>
            </a:fld>
            <a:endParaRPr lang="nl-NL"/>
          </a:p>
        </p:txBody>
      </p:sp>
    </p:spTree>
    <p:extLst>
      <p:ext uri="{BB962C8B-B14F-4D97-AF65-F5344CB8AC3E}">
        <p14:creationId xmlns:p14="http://schemas.microsoft.com/office/powerpoint/2010/main" val="39168887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oorzone Tilburg — FOLDED / Architect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0963" y="2445264"/>
            <a:ext cx="6350072" cy="357297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1523999" y="188389"/>
            <a:ext cx="9144000" cy="2387600"/>
          </a:xfrm>
        </p:spPr>
        <p:txBody>
          <a:bodyPr>
            <a:normAutofit/>
          </a:bodyPr>
          <a:lstStyle/>
          <a:p>
            <a:r>
              <a:rPr lang="nl-NL" sz="5400"/>
              <a:t>Opstart periode:</a:t>
            </a:r>
            <a:r>
              <a:rPr lang="nl-NL"/>
              <a:t/>
            </a:r>
            <a:br>
              <a:rPr lang="nl-NL"/>
            </a:br>
            <a:r>
              <a:rPr lang="nl-NL" b="1">
                <a:solidFill>
                  <a:srgbClr val="002060"/>
                </a:solidFill>
              </a:rPr>
              <a:t>Inrichting van een gebied</a:t>
            </a:r>
          </a:p>
        </p:txBody>
      </p:sp>
      <p:sp>
        <p:nvSpPr>
          <p:cNvPr id="3" name="Ondertitel 2"/>
          <p:cNvSpPr>
            <a:spLocks noGrp="1"/>
          </p:cNvSpPr>
          <p:nvPr>
            <p:ph type="subTitle" idx="1"/>
          </p:nvPr>
        </p:nvSpPr>
        <p:spPr>
          <a:xfrm>
            <a:off x="1523999" y="2575989"/>
            <a:ext cx="9144000" cy="1655763"/>
          </a:xfrm>
        </p:spPr>
        <p:txBody>
          <a:bodyPr/>
          <a:lstStyle/>
          <a:p>
            <a:r>
              <a:rPr lang="nl-NL" i="1"/>
              <a:t>Leerjaar 1 – periode 4</a:t>
            </a:r>
            <a:endParaRPr lang="nl-NL" i="1">
              <a:solidFill>
                <a:schemeClr val="tx1"/>
              </a:solidFill>
            </a:endParaRPr>
          </a:p>
        </p:txBody>
      </p:sp>
      <p:pic>
        <p:nvPicPr>
          <p:cNvPr id="4" name="Afbeelding 3"/>
          <p:cNvPicPr>
            <a:picLocks noChangeAspect="1"/>
          </p:cNvPicPr>
          <p:nvPr/>
        </p:nvPicPr>
        <p:blipFill>
          <a:blip r:embed="rId3"/>
          <a:stretch>
            <a:fillRect/>
          </a:stretch>
        </p:blipFill>
        <p:spPr>
          <a:xfrm>
            <a:off x="0" y="6165669"/>
            <a:ext cx="2169840" cy="692331"/>
          </a:xfrm>
          <a:prstGeom prst="rect">
            <a:avLst/>
          </a:prstGeom>
        </p:spPr>
      </p:pic>
    </p:spTree>
    <p:extLst>
      <p:ext uri="{BB962C8B-B14F-4D97-AF65-F5344CB8AC3E}">
        <p14:creationId xmlns:p14="http://schemas.microsoft.com/office/powerpoint/2010/main" val="1263045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524000" y="0"/>
            <a:ext cx="928688" cy="68580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prstClr val="white"/>
              </a:solidFill>
              <a:latin typeface="Calibri"/>
            </a:endParaRPr>
          </a:p>
        </p:txBody>
      </p:sp>
      <p:sp>
        <p:nvSpPr>
          <p:cNvPr id="14339" name="Rectangle 3"/>
          <p:cNvSpPr>
            <a:spLocks noChangeArrowheads="1"/>
          </p:cNvSpPr>
          <p:nvPr/>
        </p:nvSpPr>
        <p:spPr bwMode="auto">
          <a:xfrm>
            <a:off x="2914141" y="915545"/>
            <a:ext cx="3932379" cy="1277273"/>
          </a:xfrm>
          <a:prstGeom prst="rect">
            <a:avLst/>
          </a:prstGeom>
          <a:noFill/>
          <a:ln w="9525">
            <a:solidFill>
              <a:schemeClr val="tx1"/>
            </a:solidFill>
            <a:miter lim="800000"/>
            <a:headEnd/>
            <a:tailEnd/>
          </a:ln>
        </p:spPr>
        <p:txBody>
          <a:bodyPr wrap="square" anchor="ctr">
            <a:spAutoFit/>
          </a:bodyPr>
          <a:lstStyle/>
          <a:p>
            <a:pPr fontAlgn="base">
              <a:spcBef>
                <a:spcPct val="0"/>
              </a:spcBef>
              <a:spcAft>
                <a:spcPct val="0"/>
              </a:spcAft>
            </a:pPr>
            <a:r>
              <a:rPr lang="nl-NL" sz="1100" b="1">
                <a:solidFill>
                  <a:srgbClr val="0070C0"/>
                </a:solidFill>
                <a:latin typeface="Arial" charset="0"/>
                <a:ea typeface="Calibri" pitchFamily="34" charset="0"/>
                <a:cs typeface="Arial" charset="0"/>
              </a:rPr>
              <a:t>Leerdoelen</a:t>
            </a:r>
          </a:p>
          <a:p>
            <a:pPr fontAlgn="base">
              <a:spcBef>
                <a:spcPct val="0"/>
              </a:spcBef>
              <a:spcAft>
                <a:spcPct val="0"/>
              </a:spcAft>
            </a:pPr>
            <a:r>
              <a:rPr lang="nl-NL" sz="1100">
                <a:solidFill>
                  <a:prstClr val="black"/>
                </a:solidFill>
                <a:latin typeface="Calibri"/>
                <a:ea typeface="Calibri" pitchFamily="34" charset="0"/>
                <a:cs typeface="Arial" charset="0"/>
              </a:rPr>
              <a:t>Na het maken van dit leerarrangement kun je:</a:t>
            </a:r>
          </a:p>
          <a:p>
            <a:pPr marL="171450" indent="-171450" fontAlgn="base">
              <a:spcBef>
                <a:spcPct val="0"/>
              </a:spcBef>
              <a:spcAft>
                <a:spcPct val="0"/>
              </a:spcAft>
              <a:buFont typeface="Arial" pitchFamily="34" charset="0"/>
              <a:buChar char="•"/>
            </a:pPr>
            <a:r>
              <a:rPr lang="nl-NL" sz="1100">
                <a:solidFill>
                  <a:prstClr val="black"/>
                </a:solidFill>
                <a:latin typeface="Calibri"/>
                <a:ea typeface="Calibri" pitchFamily="34" charset="0"/>
                <a:cs typeface="Arial" charset="0"/>
              </a:rPr>
              <a:t>Aan de hand van selectiecriteria beargumenteren welke keuze je hebt gemaakt.</a:t>
            </a:r>
          </a:p>
          <a:p>
            <a:pPr marL="171450" indent="-171450" fontAlgn="base">
              <a:spcBef>
                <a:spcPct val="0"/>
              </a:spcBef>
              <a:spcAft>
                <a:spcPct val="0"/>
              </a:spcAft>
              <a:buFont typeface="Arial" pitchFamily="34" charset="0"/>
              <a:buChar char="•"/>
            </a:pPr>
            <a:r>
              <a:rPr lang="nl-NL" sz="1100">
                <a:solidFill>
                  <a:prstClr val="black"/>
                </a:solidFill>
                <a:latin typeface="Calibri"/>
                <a:ea typeface="Calibri" pitchFamily="34" charset="0"/>
                <a:cs typeface="Arial" charset="0"/>
              </a:rPr>
              <a:t>Een gedetailleerd ontwerp op schaal maken</a:t>
            </a:r>
          </a:p>
          <a:p>
            <a:pPr marL="171450" indent="-171450" fontAlgn="base">
              <a:spcBef>
                <a:spcPct val="0"/>
              </a:spcBef>
              <a:spcAft>
                <a:spcPct val="0"/>
              </a:spcAft>
              <a:buFont typeface="Arial" pitchFamily="34" charset="0"/>
              <a:buChar char="•"/>
            </a:pPr>
            <a:r>
              <a:rPr lang="nl-NL" sz="1100">
                <a:solidFill>
                  <a:prstClr val="black"/>
                </a:solidFill>
                <a:latin typeface="Calibri"/>
                <a:ea typeface="Calibri" pitchFamily="34" charset="0"/>
                <a:cs typeface="Arial" charset="0"/>
              </a:rPr>
              <a:t>Referentiebeelden kiezen om jullie ontwerp mee te verhelderen.</a:t>
            </a:r>
          </a:p>
        </p:txBody>
      </p:sp>
      <p:sp>
        <p:nvSpPr>
          <p:cNvPr id="14340" name="Rectangle 4"/>
          <p:cNvSpPr>
            <a:spLocks noChangeArrowheads="1"/>
          </p:cNvSpPr>
          <p:nvPr/>
        </p:nvSpPr>
        <p:spPr bwMode="auto">
          <a:xfrm>
            <a:off x="2903652" y="2345205"/>
            <a:ext cx="3940623" cy="1785104"/>
          </a:xfrm>
          <a:prstGeom prst="rect">
            <a:avLst/>
          </a:prstGeom>
          <a:noFill/>
          <a:ln w="9525">
            <a:solidFill>
              <a:schemeClr val="tx1"/>
            </a:solidFill>
            <a:miter lim="800000"/>
            <a:headEnd/>
            <a:tailEnd/>
          </a:ln>
        </p:spPr>
        <p:txBody>
          <a:bodyPr wrap="square" anchor="ctr">
            <a:spAutoFit/>
          </a:bodyPr>
          <a:lstStyle/>
          <a:p>
            <a:pPr eaLnBrk="0" fontAlgn="base" hangingPunct="0">
              <a:spcBef>
                <a:spcPct val="0"/>
              </a:spcBef>
              <a:spcAft>
                <a:spcPct val="0"/>
              </a:spcAft>
            </a:pPr>
            <a:r>
              <a:rPr lang="nl-NL" sz="1100" b="1">
                <a:solidFill>
                  <a:srgbClr val="0070C0"/>
                </a:solidFill>
                <a:latin typeface="Arial" charset="0"/>
                <a:ea typeface="Calibri" pitchFamily="34" charset="0"/>
                <a:cs typeface="Arial" charset="0"/>
              </a:rPr>
              <a:t>Leerproduct	</a:t>
            </a:r>
            <a:r>
              <a:rPr lang="nl-NL" sz="1100" b="1">
                <a:solidFill>
                  <a:prstClr val="black"/>
                </a:solidFill>
                <a:latin typeface="Arial" charset="0"/>
                <a:ea typeface="Calibri" pitchFamily="34" charset="0"/>
                <a:cs typeface="Arial" charset="0"/>
              </a:rPr>
              <a:t>		</a:t>
            </a:r>
          </a:p>
          <a:p>
            <a:pPr eaLnBrk="0" fontAlgn="base" hangingPunct="0">
              <a:spcBef>
                <a:spcPct val="0"/>
              </a:spcBef>
              <a:spcAft>
                <a:spcPct val="0"/>
              </a:spcAft>
            </a:pPr>
            <a:r>
              <a:rPr lang="nl-NL" sz="1100">
                <a:solidFill>
                  <a:prstClr val="black"/>
                </a:solidFill>
                <a:latin typeface="Calibri"/>
                <a:ea typeface="Calibri" pitchFamily="34" charset="0"/>
                <a:cs typeface="Arial" charset="0"/>
              </a:rPr>
              <a:t>Een gedetailleerd ontwerp op schaal geïnspireerd op jullie beste idee. Het product bevat:</a:t>
            </a:r>
            <a:br>
              <a:rPr lang="nl-NL" sz="1100">
                <a:solidFill>
                  <a:prstClr val="black"/>
                </a:solidFill>
                <a:latin typeface="Calibri"/>
                <a:ea typeface="Calibri" pitchFamily="34" charset="0"/>
                <a:cs typeface="Arial" charset="0"/>
              </a:rPr>
            </a:br>
            <a:r>
              <a:rPr lang="nl-NL" sz="1100">
                <a:solidFill>
                  <a:prstClr val="black"/>
                </a:solidFill>
                <a:latin typeface="Calibri"/>
                <a:ea typeface="Calibri" pitchFamily="34" charset="0"/>
                <a:cs typeface="Arial" charset="0"/>
              </a:rPr>
              <a:t>- een tekening op schaal</a:t>
            </a:r>
            <a:br>
              <a:rPr lang="nl-NL" sz="1100">
                <a:solidFill>
                  <a:prstClr val="black"/>
                </a:solidFill>
                <a:latin typeface="Calibri"/>
                <a:ea typeface="Calibri" pitchFamily="34" charset="0"/>
                <a:cs typeface="Arial" charset="0"/>
              </a:rPr>
            </a:br>
            <a:r>
              <a:rPr lang="nl-NL" sz="1100">
                <a:solidFill>
                  <a:prstClr val="black"/>
                </a:solidFill>
                <a:latin typeface="Calibri"/>
                <a:ea typeface="Calibri" pitchFamily="34" charset="0"/>
                <a:cs typeface="Arial" charset="0"/>
              </a:rPr>
              <a:t>- een legenda</a:t>
            </a:r>
            <a:br>
              <a:rPr lang="nl-NL" sz="1100">
                <a:solidFill>
                  <a:prstClr val="black"/>
                </a:solidFill>
                <a:latin typeface="Calibri"/>
                <a:ea typeface="Calibri" pitchFamily="34" charset="0"/>
                <a:cs typeface="Arial" charset="0"/>
              </a:rPr>
            </a:br>
            <a:r>
              <a:rPr lang="nl-NL" sz="1100">
                <a:solidFill>
                  <a:prstClr val="black"/>
                </a:solidFill>
                <a:latin typeface="Calibri"/>
                <a:ea typeface="Calibri" pitchFamily="34" charset="0"/>
                <a:cs typeface="Arial" charset="0"/>
              </a:rPr>
              <a:t>- een schaalbalk</a:t>
            </a:r>
            <a:br>
              <a:rPr lang="nl-NL" sz="1100">
                <a:solidFill>
                  <a:prstClr val="black"/>
                </a:solidFill>
                <a:latin typeface="Calibri"/>
                <a:ea typeface="Calibri" pitchFamily="34" charset="0"/>
                <a:cs typeface="Arial" charset="0"/>
              </a:rPr>
            </a:br>
            <a:r>
              <a:rPr lang="nl-NL" sz="1100">
                <a:solidFill>
                  <a:prstClr val="black"/>
                </a:solidFill>
                <a:latin typeface="Calibri"/>
                <a:ea typeface="Calibri" pitchFamily="34" charset="0"/>
                <a:cs typeface="Arial" charset="0"/>
              </a:rPr>
              <a:t>- een motiverende, aansprekende titel</a:t>
            </a:r>
            <a:br>
              <a:rPr lang="nl-NL" sz="1100">
                <a:solidFill>
                  <a:prstClr val="black"/>
                </a:solidFill>
                <a:latin typeface="Calibri"/>
                <a:ea typeface="Calibri" pitchFamily="34" charset="0"/>
                <a:cs typeface="Arial" charset="0"/>
              </a:rPr>
            </a:br>
            <a:r>
              <a:rPr lang="nl-NL" sz="1100">
                <a:solidFill>
                  <a:prstClr val="black"/>
                </a:solidFill>
                <a:latin typeface="Calibri"/>
                <a:ea typeface="Calibri" pitchFamily="34" charset="0"/>
                <a:cs typeface="Arial" charset="0"/>
              </a:rPr>
              <a:t>- referentiebeelden om jullie ontwerp mee te verhelderen</a:t>
            </a:r>
            <a:br>
              <a:rPr lang="nl-NL" sz="1100">
                <a:solidFill>
                  <a:prstClr val="black"/>
                </a:solidFill>
                <a:latin typeface="Calibri"/>
                <a:ea typeface="Calibri" pitchFamily="34" charset="0"/>
                <a:cs typeface="Arial" charset="0"/>
              </a:rPr>
            </a:br>
            <a:r>
              <a:rPr lang="nl-NL" sz="1100">
                <a:solidFill>
                  <a:prstClr val="black"/>
                </a:solidFill>
                <a:latin typeface="Calibri"/>
                <a:ea typeface="Calibri" pitchFamily="34" charset="0"/>
                <a:cs typeface="Arial" charset="0"/>
              </a:rPr>
              <a:t>- een verantwoording van de gemaakte keuzes binnen het ontwerp</a:t>
            </a:r>
          </a:p>
        </p:txBody>
      </p:sp>
      <p:sp>
        <p:nvSpPr>
          <p:cNvPr id="14342" name="Rectangle 6"/>
          <p:cNvSpPr>
            <a:spLocks noChangeArrowheads="1"/>
          </p:cNvSpPr>
          <p:nvPr/>
        </p:nvSpPr>
        <p:spPr bwMode="auto">
          <a:xfrm>
            <a:off x="7332160" y="908572"/>
            <a:ext cx="3193256" cy="1446550"/>
          </a:xfrm>
          <a:prstGeom prst="rect">
            <a:avLst/>
          </a:prstGeom>
          <a:noFill/>
          <a:ln w="9525">
            <a:solidFill>
              <a:schemeClr val="tx1"/>
            </a:solidFill>
            <a:miter lim="800000"/>
            <a:headEnd/>
            <a:tailEnd/>
          </a:ln>
        </p:spPr>
        <p:txBody>
          <a:bodyPr wrap="square" anchor="ctr">
            <a:spAutoFit/>
          </a:bodyPr>
          <a:lstStyle/>
          <a:p>
            <a:pPr fontAlgn="base">
              <a:spcBef>
                <a:spcPct val="0"/>
              </a:spcBef>
              <a:spcAft>
                <a:spcPct val="0"/>
              </a:spcAft>
            </a:pPr>
            <a:r>
              <a:rPr lang="nl-NL" sz="1100" b="1">
                <a:solidFill>
                  <a:srgbClr val="0070C0"/>
                </a:solidFill>
                <a:latin typeface="Arial" charset="0"/>
                <a:ea typeface="Calibri" pitchFamily="34" charset="0"/>
                <a:cs typeface="Arial" charset="0"/>
              </a:rPr>
              <a:t>Samenwerken       </a:t>
            </a:r>
            <a:r>
              <a:rPr lang="nl-NL" sz="1100" b="1">
                <a:solidFill>
                  <a:prstClr val="black"/>
                </a:solidFill>
                <a:latin typeface="Arial" charset="0"/>
                <a:ea typeface="Calibri" pitchFamily="34" charset="0"/>
                <a:cs typeface="Arial" charset="0"/>
              </a:rPr>
              <a:t>                                </a:t>
            </a:r>
            <a:r>
              <a:rPr lang="nl-NL" sz="1100" b="1">
                <a:solidFill>
                  <a:srgbClr val="FF0000"/>
                </a:solidFill>
                <a:latin typeface="Arial" charset="0"/>
                <a:ea typeface="Calibri" pitchFamily="34" charset="0"/>
                <a:cs typeface="Arial" charset="0"/>
              </a:rPr>
              <a:t>  </a:t>
            </a:r>
          </a:p>
          <a:p>
            <a:pPr marL="171450" indent="-171450" eaLnBrk="0" fontAlgn="base" hangingPunct="0">
              <a:spcBef>
                <a:spcPct val="0"/>
              </a:spcBef>
              <a:spcAft>
                <a:spcPct val="0"/>
              </a:spcAft>
              <a:buFont typeface="Arial" pitchFamily="34" charset="0"/>
              <a:buChar char="•"/>
            </a:pPr>
            <a:r>
              <a:rPr lang="nl-NL" sz="1100">
                <a:solidFill>
                  <a:prstClr val="black"/>
                </a:solidFill>
                <a:latin typeface="Calibri"/>
                <a:ea typeface="Calibri" pitchFamily="34" charset="0"/>
                <a:cs typeface="Arial" charset="0"/>
              </a:rPr>
              <a:t>Plaats je product op het Leerplatform.</a:t>
            </a:r>
          </a:p>
          <a:p>
            <a:pPr marL="171450" indent="-171450" eaLnBrk="0" fontAlgn="base" hangingPunct="0">
              <a:spcBef>
                <a:spcPct val="0"/>
              </a:spcBef>
              <a:spcAft>
                <a:spcPct val="0"/>
              </a:spcAft>
              <a:buFont typeface="Arial" pitchFamily="34" charset="0"/>
              <a:buChar char="•"/>
            </a:pPr>
            <a:r>
              <a:rPr lang="nl-NL" sz="1100">
                <a:solidFill>
                  <a:prstClr val="black"/>
                </a:solidFill>
                <a:latin typeface="Calibri"/>
                <a:ea typeface="Calibri" pitchFamily="34" charset="0"/>
                <a:cs typeface="Arial" charset="0"/>
              </a:rPr>
              <a:t>Bekijk leerproducten van anderen en geef feedback.</a:t>
            </a:r>
          </a:p>
          <a:p>
            <a:pPr marL="171450" indent="-171450" eaLnBrk="0" fontAlgn="base" hangingPunct="0">
              <a:spcBef>
                <a:spcPct val="0"/>
              </a:spcBef>
              <a:spcAft>
                <a:spcPct val="0"/>
              </a:spcAft>
              <a:buFont typeface="Arial" pitchFamily="34" charset="0"/>
              <a:buChar char="•"/>
            </a:pPr>
            <a:r>
              <a:rPr lang="nl-NL" sz="1100">
                <a:solidFill>
                  <a:prstClr val="black"/>
                </a:solidFill>
                <a:latin typeface="Calibri"/>
                <a:ea typeface="Calibri" pitchFamily="34" charset="0"/>
                <a:cs typeface="Arial" charset="0"/>
              </a:rPr>
              <a:t>Verbeter je leerproduct en plaats versie 2</a:t>
            </a:r>
          </a:p>
          <a:p>
            <a:pPr marL="171450" indent="-171450" eaLnBrk="0" fontAlgn="base" hangingPunct="0">
              <a:spcBef>
                <a:spcPct val="0"/>
              </a:spcBef>
              <a:spcAft>
                <a:spcPct val="0"/>
              </a:spcAft>
              <a:buFont typeface="Arial" pitchFamily="34" charset="0"/>
              <a:buChar char="•"/>
            </a:pPr>
            <a:r>
              <a:rPr lang="nl-NL" sz="1100">
                <a:solidFill>
                  <a:prstClr val="black"/>
                </a:solidFill>
                <a:latin typeface="Calibri"/>
                <a:ea typeface="Calibri" pitchFamily="34" charset="0"/>
                <a:cs typeface="Arial" charset="0"/>
              </a:rPr>
              <a:t>Deze opdracht maak je met je projectgroep</a:t>
            </a:r>
          </a:p>
          <a:p>
            <a:pPr marL="171450" indent="-171450" eaLnBrk="0" fontAlgn="base" hangingPunct="0">
              <a:spcBef>
                <a:spcPct val="0"/>
              </a:spcBef>
              <a:spcAft>
                <a:spcPct val="0"/>
              </a:spcAft>
              <a:buFont typeface="Arial" pitchFamily="34" charset="0"/>
              <a:buChar char="•"/>
            </a:pPr>
            <a:r>
              <a:rPr lang="nl-NL" sz="1100">
                <a:solidFill>
                  <a:prstClr val="black"/>
                </a:solidFill>
                <a:latin typeface="Calibri"/>
                <a:ea typeface="Calibri" pitchFamily="34" charset="0"/>
                <a:cs typeface="Arial"/>
              </a:rPr>
              <a:t>Versie 1 12-06-2020</a:t>
            </a:r>
            <a:endParaRPr lang="nl-NL" sz="1100">
              <a:solidFill>
                <a:prstClr val="black"/>
              </a:solidFill>
              <a:latin typeface="Calibri"/>
              <a:ea typeface="Calibri" pitchFamily="34" charset="0"/>
              <a:cs typeface="Arial" charset="0"/>
            </a:endParaRPr>
          </a:p>
          <a:p>
            <a:pPr marL="171450" indent="-171450" eaLnBrk="0" fontAlgn="base" hangingPunct="0">
              <a:spcBef>
                <a:spcPct val="0"/>
              </a:spcBef>
              <a:spcAft>
                <a:spcPct val="0"/>
              </a:spcAft>
              <a:buFont typeface="Arial" pitchFamily="34" charset="0"/>
              <a:buChar char="•"/>
            </a:pPr>
            <a:r>
              <a:rPr lang="nl-NL" sz="1100">
                <a:solidFill>
                  <a:prstClr val="black"/>
                </a:solidFill>
                <a:latin typeface="Calibri"/>
                <a:ea typeface="Calibri" pitchFamily="34" charset="0"/>
                <a:cs typeface="Arial"/>
              </a:rPr>
              <a:t>Versie 2 19-06-2020</a:t>
            </a:r>
            <a:endParaRPr lang="nl-NL" sz="1100">
              <a:solidFill>
                <a:prstClr val="black"/>
              </a:solidFill>
              <a:latin typeface="Calibri"/>
              <a:ea typeface="Calibri" pitchFamily="34" charset="0"/>
              <a:cs typeface="Arial" charset="0"/>
            </a:endParaRPr>
          </a:p>
        </p:txBody>
      </p:sp>
      <p:sp>
        <p:nvSpPr>
          <p:cNvPr id="14344" name="Rectangle 8"/>
          <p:cNvSpPr>
            <a:spLocks noChangeArrowheads="1"/>
          </p:cNvSpPr>
          <p:nvPr/>
        </p:nvSpPr>
        <p:spPr bwMode="auto">
          <a:xfrm>
            <a:off x="7332161" y="2538658"/>
            <a:ext cx="3184525" cy="600164"/>
          </a:xfrm>
          <a:prstGeom prst="rect">
            <a:avLst/>
          </a:prstGeom>
          <a:noFill/>
          <a:ln w="9525">
            <a:solidFill>
              <a:schemeClr val="tx1"/>
            </a:solidFill>
            <a:miter lim="800000"/>
            <a:headEnd/>
            <a:tailEnd/>
          </a:ln>
        </p:spPr>
        <p:txBody>
          <a:bodyPr wrap="square" anchor="ctr">
            <a:spAutoFit/>
          </a:bodyPr>
          <a:lstStyle/>
          <a:p>
            <a:pPr fontAlgn="base">
              <a:spcBef>
                <a:spcPct val="0"/>
              </a:spcBef>
              <a:spcAft>
                <a:spcPct val="0"/>
              </a:spcAft>
            </a:pPr>
            <a:r>
              <a:rPr lang="nl-NL" sz="1100" b="1">
                <a:solidFill>
                  <a:srgbClr val="0070C0"/>
                </a:solidFill>
                <a:latin typeface="Arial" charset="0"/>
                <a:ea typeface="Calibri" pitchFamily="34" charset="0"/>
                <a:cs typeface="Arial" charset="0"/>
              </a:rPr>
              <a:t>Bijeenkomsten</a:t>
            </a:r>
            <a:r>
              <a:rPr lang="nl-NL" sz="1100" b="1">
                <a:solidFill>
                  <a:prstClr val="black"/>
                </a:solidFill>
                <a:latin typeface="Arial" charset="0"/>
                <a:ea typeface="Calibri" pitchFamily="34" charset="0"/>
                <a:cs typeface="Arial" charset="0"/>
              </a:rPr>
              <a:t>		</a:t>
            </a:r>
            <a:endParaRPr lang="nl-NL" sz="1100">
              <a:solidFill>
                <a:prstClr val="black"/>
              </a:solidFill>
              <a:latin typeface="Arial" charset="0"/>
              <a:ea typeface="Calibri" pitchFamily="34" charset="0"/>
              <a:cs typeface="Arial" charset="0"/>
            </a:endParaRPr>
          </a:p>
          <a:p>
            <a:pPr marL="171450" indent="-171450" eaLnBrk="0" fontAlgn="base" hangingPunct="0">
              <a:spcBef>
                <a:spcPct val="0"/>
              </a:spcBef>
              <a:spcAft>
                <a:spcPct val="0"/>
              </a:spcAft>
              <a:buFont typeface="Arial" pitchFamily="34" charset="0"/>
              <a:buChar char="•"/>
            </a:pPr>
            <a:r>
              <a:rPr lang="nl-NL" sz="1100">
                <a:solidFill>
                  <a:prstClr val="black"/>
                </a:solidFill>
                <a:latin typeface="Calibri"/>
                <a:ea typeface="Calibri" pitchFamily="34" charset="0"/>
                <a:cs typeface="Arial" charset="0"/>
              </a:rPr>
              <a:t>Lessen schaaltekenen</a:t>
            </a:r>
          </a:p>
          <a:p>
            <a:pPr marL="171450" indent="-171450" eaLnBrk="0" fontAlgn="base" hangingPunct="0">
              <a:spcBef>
                <a:spcPct val="0"/>
              </a:spcBef>
              <a:spcAft>
                <a:spcPct val="0"/>
              </a:spcAft>
              <a:buFont typeface="Arial" pitchFamily="34" charset="0"/>
              <a:buChar char="•"/>
            </a:pPr>
            <a:r>
              <a:rPr lang="nl-NL" sz="1100">
                <a:solidFill>
                  <a:prstClr val="black"/>
                </a:solidFill>
                <a:latin typeface="Calibri"/>
                <a:ea typeface="Calibri" pitchFamily="34" charset="0"/>
                <a:cs typeface="Arial" charset="0"/>
              </a:rPr>
              <a:t>Editorial Review</a:t>
            </a:r>
          </a:p>
        </p:txBody>
      </p:sp>
      <p:sp>
        <p:nvSpPr>
          <p:cNvPr id="14346" name="Rectangle 8"/>
          <p:cNvSpPr>
            <a:spLocks noChangeArrowheads="1"/>
          </p:cNvSpPr>
          <p:nvPr/>
        </p:nvSpPr>
        <p:spPr bwMode="auto">
          <a:xfrm>
            <a:off x="7330724" y="3277883"/>
            <a:ext cx="3201988" cy="600164"/>
          </a:xfrm>
          <a:prstGeom prst="rect">
            <a:avLst/>
          </a:prstGeom>
          <a:noFill/>
          <a:ln w="9525">
            <a:solidFill>
              <a:schemeClr val="tx1"/>
            </a:solidFill>
            <a:miter lim="800000"/>
            <a:headEnd/>
            <a:tailEnd/>
          </a:ln>
        </p:spPr>
        <p:txBody>
          <a:bodyPr wrap="square" anchor="ctr">
            <a:spAutoFit/>
          </a:bodyPr>
          <a:lstStyle/>
          <a:p>
            <a:pPr fontAlgn="base">
              <a:spcBef>
                <a:spcPct val="0"/>
              </a:spcBef>
              <a:spcAft>
                <a:spcPct val="0"/>
              </a:spcAft>
            </a:pPr>
            <a:r>
              <a:rPr lang="nl-NL" sz="1100" b="1">
                <a:solidFill>
                  <a:srgbClr val="0070C0"/>
                </a:solidFill>
                <a:latin typeface="Arial" charset="0"/>
                <a:ea typeface="Calibri" pitchFamily="34" charset="0"/>
                <a:cs typeface="Arial" charset="0"/>
              </a:rPr>
              <a:t>Bronnen</a:t>
            </a:r>
            <a:br>
              <a:rPr lang="nl-NL" sz="1100" b="1">
                <a:solidFill>
                  <a:srgbClr val="0070C0"/>
                </a:solidFill>
                <a:latin typeface="Arial" charset="0"/>
                <a:ea typeface="Calibri" pitchFamily="34" charset="0"/>
                <a:cs typeface="Arial" charset="0"/>
              </a:rPr>
            </a:br>
            <a:r>
              <a:rPr lang="nl-NL" sz="1100">
                <a:solidFill>
                  <a:prstClr val="black"/>
                </a:solidFill>
                <a:latin typeface="Calibri"/>
                <a:ea typeface="Calibri" pitchFamily="34" charset="0"/>
                <a:cs typeface="Arial" charset="0"/>
              </a:rPr>
              <a:t>Gebruik Google om ontwerptekeningen van ontwerpbureaus te kunnen bekijken.</a:t>
            </a:r>
          </a:p>
        </p:txBody>
      </p:sp>
      <p:sp>
        <p:nvSpPr>
          <p:cNvPr id="14348" name="Tekstvak 23"/>
          <p:cNvSpPr txBox="1">
            <a:spLocks noChangeArrowheads="1"/>
          </p:cNvSpPr>
          <p:nvPr/>
        </p:nvSpPr>
        <p:spPr bwMode="auto">
          <a:xfrm>
            <a:off x="2925609" y="244429"/>
            <a:ext cx="7852137" cy="523220"/>
          </a:xfrm>
          <a:prstGeom prst="rect">
            <a:avLst/>
          </a:prstGeom>
          <a:noFill/>
          <a:ln w="9525">
            <a:noFill/>
            <a:miter lim="800000"/>
            <a:headEnd/>
            <a:tailEnd/>
          </a:ln>
        </p:spPr>
        <p:txBody>
          <a:bodyPr wrap="square">
            <a:spAutoFit/>
          </a:bodyPr>
          <a:lstStyle/>
          <a:p>
            <a:pPr fontAlgn="base">
              <a:spcBef>
                <a:spcPct val="0"/>
              </a:spcBef>
              <a:spcAft>
                <a:spcPct val="0"/>
              </a:spcAft>
            </a:pPr>
            <a:r>
              <a:rPr lang="nl-NL" sz="2800">
                <a:solidFill>
                  <a:prstClr val="black"/>
                </a:solidFill>
                <a:latin typeface="Calibri" pitchFamily="34" charset="0"/>
              </a:rPr>
              <a:t>1920_IRG_3_Het ontwerp</a:t>
            </a:r>
            <a:endParaRPr lang="nl-NL" sz="2400">
              <a:solidFill>
                <a:prstClr val="black"/>
              </a:solidFill>
              <a:latin typeface="Calibri" pitchFamily="34" charset="0"/>
            </a:endParaRPr>
          </a:p>
        </p:txBody>
      </p:sp>
      <p:sp>
        <p:nvSpPr>
          <p:cNvPr id="17" name="Rechthoek 16"/>
          <p:cNvSpPr/>
          <p:nvPr/>
        </p:nvSpPr>
        <p:spPr>
          <a:xfrm>
            <a:off x="2452688" y="6704013"/>
            <a:ext cx="8215312" cy="1524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prstClr val="white"/>
              </a:solidFill>
              <a:latin typeface="Calibri"/>
            </a:endParaRPr>
          </a:p>
        </p:txBody>
      </p:sp>
      <p:pic>
        <p:nvPicPr>
          <p:cNvPr id="19" name="Afbeelding 18"/>
          <p:cNvPicPr>
            <a:picLocks noChangeAspect="1"/>
          </p:cNvPicPr>
          <p:nvPr/>
        </p:nvPicPr>
        <p:blipFill rotWithShape="1">
          <a:blip r:embed="rId3" cstate="print"/>
          <a:srcRect l="21805" r="10840"/>
          <a:stretch/>
        </p:blipFill>
        <p:spPr>
          <a:xfrm>
            <a:off x="2490568" y="908573"/>
            <a:ext cx="299335" cy="412425"/>
          </a:xfrm>
          <a:prstGeom prst="rect">
            <a:avLst/>
          </a:prstGeom>
        </p:spPr>
      </p:pic>
      <p:pic>
        <p:nvPicPr>
          <p:cNvPr id="20" name="Afbeelding 19"/>
          <p:cNvPicPr>
            <a:picLocks noChangeAspect="1"/>
          </p:cNvPicPr>
          <p:nvPr/>
        </p:nvPicPr>
        <p:blipFill>
          <a:blip r:embed="rId4" cstate="print"/>
          <a:stretch>
            <a:fillRect/>
          </a:stretch>
        </p:blipFill>
        <p:spPr>
          <a:xfrm>
            <a:off x="2580732" y="2341839"/>
            <a:ext cx="263290" cy="321303"/>
          </a:xfrm>
          <a:prstGeom prst="rect">
            <a:avLst/>
          </a:prstGeom>
        </p:spPr>
      </p:pic>
      <p:pic>
        <p:nvPicPr>
          <p:cNvPr id="22" name="Afbeelding 21"/>
          <p:cNvPicPr>
            <a:picLocks noChangeAspect="1"/>
          </p:cNvPicPr>
          <p:nvPr/>
        </p:nvPicPr>
        <p:blipFill>
          <a:blip r:embed="rId5" cstate="print"/>
          <a:stretch>
            <a:fillRect/>
          </a:stretch>
        </p:blipFill>
        <p:spPr>
          <a:xfrm>
            <a:off x="2550644" y="4301655"/>
            <a:ext cx="266283" cy="416301"/>
          </a:xfrm>
          <a:prstGeom prst="rect">
            <a:avLst/>
          </a:prstGeom>
        </p:spPr>
      </p:pic>
      <p:pic>
        <p:nvPicPr>
          <p:cNvPr id="23" name="Afbeelding 22"/>
          <p:cNvPicPr>
            <a:picLocks noChangeAspect="1"/>
          </p:cNvPicPr>
          <p:nvPr/>
        </p:nvPicPr>
        <p:blipFill>
          <a:blip r:embed="rId6" cstate="print"/>
          <a:stretch>
            <a:fillRect/>
          </a:stretch>
        </p:blipFill>
        <p:spPr>
          <a:xfrm>
            <a:off x="6910625" y="915544"/>
            <a:ext cx="385812" cy="263054"/>
          </a:xfrm>
          <a:prstGeom prst="rect">
            <a:avLst/>
          </a:prstGeom>
        </p:spPr>
      </p:pic>
      <p:pic>
        <p:nvPicPr>
          <p:cNvPr id="24" name="Afbeelding 23"/>
          <p:cNvPicPr>
            <a:picLocks noChangeAspect="1"/>
          </p:cNvPicPr>
          <p:nvPr/>
        </p:nvPicPr>
        <p:blipFill>
          <a:blip r:embed="rId7" cstate="print"/>
          <a:stretch>
            <a:fillRect/>
          </a:stretch>
        </p:blipFill>
        <p:spPr>
          <a:xfrm>
            <a:off x="7010168" y="3301114"/>
            <a:ext cx="299225" cy="290796"/>
          </a:xfrm>
          <a:prstGeom prst="rect">
            <a:avLst/>
          </a:prstGeom>
        </p:spPr>
      </p:pic>
      <p:pic>
        <p:nvPicPr>
          <p:cNvPr id="25" name="Afbeelding 24"/>
          <p:cNvPicPr>
            <a:picLocks noChangeAspect="1"/>
          </p:cNvPicPr>
          <p:nvPr/>
        </p:nvPicPr>
        <p:blipFill rotWithShape="1">
          <a:blip r:embed="rId8" cstate="print"/>
          <a:srcRect l="17050" t="33024" r="61669" b="30375"/>
          <a:stretch/>
        </p:blipFill>
        <p:spPr>
          <a:xfrm>
            <a:off x="7010167" y="2538659"/>
            <a:ext cx="269390" cy="260485"/>
          </a:xfrm>
          <a:prstGeom prst="rect">
            <a:avLst/>
          </a:prstGeom>
        </p:spPr>
      </p:pic>
      <p:sp>
        <p:nvSpPr>
          <p:cNvPr id="26" name="Rectangle 4"/>
          <p:cNvSpPr>
            <a:spLocks noChangeArrowheads="1"/>
          </p:cNvSpPr>
          <p:nvPr/>
        </p:nvSpPr>
        <p:spPr bwMode="auto">
          <a:xfrm>
            <a:off x="2914140" y="4301655"/>
            <a:ext cx="3937506" cy="1954381"/>
          </a:xfrm>
          <a:prstGeom prst="rect">
            <a:avLst/>
          </a:prstGeom>
          <a:noFill/>
          <a:ln w="9525">
            <a:solidFill>
              <a:schemeClr val="tx1"/>
            </a:solidFill>
            <a:miter lim="800000"/>
            <a:headEnd/>
            <a:tailEnd/>
          </a:ln>
        </p:spPr>
        <p:txBody>
          <a:bodyPr wrap="square" anchor="ctr">
            <a:spAutoFit/>
          </a:bodyPr>
          <a:lstStyle/>
          <a:p>
            <a:pPr eaLnBrk="0" fontAlgn="base" hangingPunct="0">
              <a:spcBef>
                <a:spcPct val="0"/>
              </a:spcBef>
              <a:spcAft>
                <a:spcPct val="0"/>
              </a:spcAft>
            </a:pPr>
            <a:r>
              <a:rPr lang="nl-NL" sz="1100" b="1">
                <a:solidFill>
                  <a:srgbClr val="0070C0"/>
                </a:solidFill>
                <a:latin typeface="Arial" charset="0"/>
                <a:ea typeface="Calibri" pitchFamily="34" charset="0"/>
                <a:cs typeface="Arial" charset="0"/>
              </a:rPr>
              <a:t>Leerpad		</a:t>
            </a:r>
            <a:r>
              <a:rPr lang="nl-NL" sz="1100" b="1">
                <a:solidFill>
                  <a:prstClr val="black"/>
                </a:solidFill>
                <a:latin typeface="Arial" charset="0"/>
                <a:ea typeface="Calibri" pitchFamily="34" charset="0"/>
                <a:cs typeface="Arial" charset="0"/>
              </a:rPr>
              <a:t>	</a:t>
            </a:r>
            <a:br>
              <a:rPr lang="nl-NL" sz="1100" b="1">
                <a:solidFill>
                  <a:prstClr val="black"/>
                </a:solidFill>
                <a:latin typeface="Arial" charset="0"/>
                <a:ea typeface="Calibri" pitchFamily="34" charset="0"/>
                <a:cs typeface="Arial" charset="0"/>
              </a:rPr>
            </a:br>
            <a:r>
              <a:rPr lang="nl-NL" sz="1100">
                <a:solidFill>
                  <a:prstClr val="black"/>
                </a:solidFill>
                <a:latin typeface="Calibri"/>
                <a:ea typeface="Calibri" pitchFamily="34" charset="0"/>
                <a:cs typeface="Arial" charset="0"/>
              </a:rPr>
              <a:t>- Kies met elkaar jullie beste idee uit.</a:t>
            </a:r>
            <a:br>
              <a:rPr lang="nl-NL" sz="1100">
                <a:solidFill>
                  <a:prstClr val="black"/>
                </a:solidFill>
                <a:latin typeface="Calibri"/>
                <a:ea typeface="Calibri" pitchFamily="34" charset="0"/>
                <a:cs typeface="Arial" charset="0"/>
              </a:rPr>
            </a:br>
            <a:r>
              <a:rPr lang="nl-NL" sz="1100">
                <a:solidFill>
                  <a:prstClr val="black"/>
                </a:solidFill>
                <a:latin typeface="Calibri"/>
                <a:ea typeface="Calibri" pitchFamily="34" charset="0"/>
                <a:cs typeface="Arial" charset="0"/>
              </a:rPr>
              <a:t>- Maak het ontwerp op schaal (denk goed na over kleurgebruik).</a:t>
            </a:r>
            <a:br>
              <a:rPr lang="nl-NL" sz="1100">
                <a:solidFill>
                  <a:prstClr val="black"/>
                </a:solidFill>
                <a:latin typeface="Calibri"/>
                <a:ea typeface="Calibri" pitchFamily="34" charset="0"/>
                <a:cs typeface="Arial" charset="0"/>
              </a:rPr>
            </a:br>
            <a:r>
              <a:rPr lang="nl-NL" sz="1100">
                <a:solidFill>
                  <a:prstClr val="black"/>
                </a:solidFill>
                <a:latin typeface="Calibri"/>
                <a:ea typeface="Calibri" pitchFamily="34" charset="0"/>
                <a:cs typeface="Arial" charset="0"/>
              </a:rPr>
              <a:t>- Maak een duidelijke legenda, zodat iedereen begrijpt wat er op jullie ontwerp te zien is. </a:t>
            </a:r>
            <a:br>
              <a:rPr lang="nl-NL" sz="1100">
                <a:solidFill>
                  <a:prstClr val="black"/>
                </a:solidFill>
                <a:latin typeface="Calibri"/>
                <a:ea typeface="Calibri" pitchFamily="34" charset="0"/>
                <a:cs typeface="Arial" charset="0"/>
              </a:rPr>
            </a:br>
            <a:r>
              <a:rPr lang="nl-NL" sz="1100">
                <a:solidFill>
                  <a:prstClr val="black"/>
                </a:solidFill>
                <a:latin typeface="Calibri"/>
                <a:ea typeface="Calibri" pitchFamily="34" charset="0"/>
                <a:cs typeface="Arial" charset="0"/>
              </a:rPr>
              <a:t>- Schrijf een korte en duidelijke ontwerptoelichting. Wie kan het gebruiken? Wat is het meest opvallend aan jullie ontwerp? Hoeveel gaat het ongeveer kosten? Wat is duurzaam aan jullie plan? Voldoet het aan de ontwerpeisen?</a:t>
            </a:r>
          </a:p>
          <a:p>
            <a:pPr eaLnBrk="0" fontAlgn="base" hangingPunct="0">
              <a:spcBef>
                <a:spcPct val="0"/>
              </a:spcBef>
              <a:spcAft>
                <a:spcPct val="0"/>
              </a:spcAft>
            </a:pPr>
            <a:r>
              <a:rPr lang="nl-NL" sz="1100">
                <a:solidFill>
                  <a:prstClr val="black"/>
                </a:solidFill>
                <a:latin typeface="Calibri"/>
                <a:ea typeface="Calibri" pitchFamily="34" charset="0"/>
                <a:cs typeface="Arial" charset="0"/>
              </a:rPr>
              <a:t>- Kies mooie referentiebeelden om jullie ontwerp zo goed mogelijk te ondersteunen. </a:t>
            </a:r>
          </a:p>
        </p:txBody>
      </p:sp>
      <p:pic>
        <p:nvPicPr>
          <p:cNvPr id="18" name="Afbeelding 17"/>
          <p:cNvPicPr>
            <a:picLocks noChangeAspect="1"/>
          </p:cNvPicPr>
          <p:nvPr/>
        </p:nvPicPr>
        <p:blipFill>
          <a:blip r:embed="rId9" cstate="print"/>
          <a:stretch>
            <a:fillRect/>
          </a:stretch>
        </p:blipFill>
        <p:spPr>
          <a:xfrm>
            <a:off x="1524000" y="0"/>
            <a:ext cx="1275008" cy="915544"/>
          </a:xfrm>
          <a:prstGeom prst="rect">
            <a:avLst/>
          </a:prstGeom>
        </p:spPr>
      </p:pic>
      <p:pic>
        <p:nvPicPr>
          <p:cNvPr id="2" name="Afbeelding 1"/>
          <p:cNvPicPr>
            <a:picLocks noChangeAspect="1"/>
          </p:cNvPicPr>
          <p:nvPr/>
        </p:nvPicPr>
        <p:blipFill>
          <a:blip r:embed="rId10"/>
          <a:stretch>
            <a:fillRect/>
          </a:stretch>
        </p:blipFill>
        <p:spPr>
          <a:xfrm>
            <a:off x="7038500" y="4456104"/>
            <a:ext cx="3514740" cy="1610469"/>
          </a:xfrm>
          <a:prstGeom prst="rect">
            <a:avLst/>
          </a:prstGeom>
        </p:spPr>
      </p:pic>
    </p:spTree>
    <p:extLst>
      <p:ext uri="{BB962C8B-B14F-4D97-AF65-F5344CB8AC3E}">
        <p14:creationId xmlns:p14="http://schemas.microsoft.com/office/powerpoint/2010/main" val="2422804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a:stretch>
            <a:fillRect/>
          </a:stretch>
        </p:blipFill>
        <p:spPr>
          <a:xfrm>
            <a:off x="0" y="6165669"/>
            <a:ext cx="2169840" cy="692331"/>
          </a:xfrm>
          <a:prstGeom prst="rect">
            <a:avLst/>
          </a:prstGeom>
        </p:spPr>
      </p:pic>
      <p:sp>
        <p:nvSpPr>
          <p:cNvPr id="3" name="Titel 2"/>
          <p:cNvSpPr>
            <a:spLocks noGrp="1"/>
          </p:cNvSpPr>
          <p:nvPr>
            <p:ph type="title"/>
          </p:nvPr>
        </p:nvSpPr>
        <p:spPr>
          <a:xfrm>
            <a:off x="714911" y="-77055"/>
            <a:ext cx="10515600" cy="1325563"/>
          </a:xfrm>
        </p:spPr>
        <p:txBody>
          <a:bodyPr/>
          <a:lstStyle/>
          <a:p>
            <a:r>
              <a:rPr lang="nl-NL"/>
              <a:t>Periode planning</a:t>
            </a:r>
          </a:p>
        </p:txBody>
      </p:sp>
      <p:graphicFrame>
        <p:nvGraphicFramePr>
          <p:cNvPr id="4" name="Tabel 3"/>
          <p:cNvGraphicFramePr>
            <a:graphicFrameLocks noGrp="1"/>
          </p:cNvGraphicFramePr>
          <p:nvPr>
            <p:extLst>
              <p:ext uri="{D42A27DB-BD31-4B8C-83A1-F6EECF244321}">
                <p14:modId xmlns:p14="http://schemas.microsoft.com/office/powerpoint/2010/main" val="2627091552"/>
              </p:ext>
            </p:extLst>
          </p:nvPr>
        </p:nvGraphicFramePr>
        <p:xfrm>
          <a:off x="1533460" y="973903"/>
          <a:ext cx="10304980" cy="5178842"/>
        </p:xfrm>
        <a:graphic>
          <a:graphicData uri="http://schemas.openxmlformats.org/drawingml/2006/table">
            <a:tbl>
              <a:tblPr firstRow="1" firstCol="1" bandRow="1">
                <a:tableStyleId>{7DF18680-E054-41AD-8BC1-D1AEF772440D}</a:tableStyleId>
              </a:tblPr>
              <a:tblGrid>
                <a:gridCol w="946684">
                  <a:extLst>
                    <a:ext uri="{9D8B030D-6E8A-4147-A177-3AD203B41FA5}">
                      <a16:colId xmlns:a16="http://schemas.microsoft.com/office/drawing/2014/main" val="1578936107"/>
                    </a:ext>
                  </a:extLst>
                </a:gridCol>
                <a:gridCol w="3601342">
                  <a:extLst>
                    <a:ext uri="{9D8B030D-6E8A-4147-A177-3AD203B41FA5}">
                      <a16:colId xmlns:a16="http://schemas.microsoft.com/office/drawing/2014/main" val="1136983101"/>
                    </a:ext>
                  </a:extLst>
                </a:gridCol>
                <a:gridCol w="5756954">
                  <a:extLst>
                    <a:ext uri="{9D8B030D-6E8A-4147-A177-3AD203B41FA5}">
                      <a16:colId xmlns:a16="http://schemas.microsoft.com/office/drawing/2014/main" val="2144178840"/>
                    </a:ext>
                  </a:extLst>
                </a:gridCol>
              </a:tblGrid>
              <a:tr h="255609">
                <a:tc>
                  <a:txBody>
                    <a:bodyPr/>
                    <a:lstStyle/>
                    <a:p>
                      <a:pPr>
                        <a:lnSpc>
                          <a:spcPct val="115000"/>
                        </a:lnSpc>
                        <a:spcAft>
                          <a:spcPts val="0"/>
                        </a:spcAft>
                      </a:pPr>
                      <a:r>
                        <a:rPr lang="nl-NL" sz="1500">
                          <a:effectLst/>
                        </a:rPr>
                        <a:t>Week</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62791" marR="62791" marT="0" marB="0"/>
                </a:tc>
                <a:tc>
                  <a:txBody>
                    <a:bodyPr/>
                    <a:lstStyle/>
                    <a:p>
                      <a:pPr>
                        <a:lnSpc>
                          <a:spcPct val="115000"/>
                        </a:lnSpc>
                        <a:spcAft>
                          <a:spcPts val="0"/>
                        </a:spcAft>
                      </a:pPr>
                      <a:r>
                        <a:rPr lang="nl-NL" sz="1500">
                          <a:effectLst/>
                        </a:rPr>
                        <a:t>Inhoud</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62791" marR="62791" marT="0" marB="0"/>
                </a:tc>
                <a:tc>
                  <a:txBody>
                    <a:bodyPr/>
                    <a:lstStyle/>
                    <a:p>
                      <a:pPr>
                        <a:lnSpc>
                          <a:spcPct val="115000"/>
                        </a:lnSpc>
                        <a:spcAft>
                          <a:spcPts val="0"/>
                        </a:spcAft>
                      </a:pPr>
                      <a:r>
                        <a:rPr lang="nl-NL" sz="1500">
                          <a:effectLst/>
                        </a:rPr>
                        <a:t>Belangrijke data </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62791" marR="62791" marT="0" marB="0"/>
                </a:tc>
                <a:extLst>
                  <a:ext uri="{0D108BD9-81ED-4DB2-BD59-A6C34878D82A}">
                    <a16:rowId xmlns:a16="http://schemas.microsoft.com/office/drawing/2014/main" val="4004620440"/>
                  </a:ext>
                </a:extLst>
              </a:tr>
              <a:tr h="327189">
                <a:tc>
                  <a:txBody>
                    <a:bodyPr/>
                    <a:lstStyle/>
                    <a:p>
                      <a:pPr>
                        <a:lnSpc>
                          <a:spcPct val="115000"/>
                        </a:lnSpc>
                        <a:spcAft>
                          <a:spcPts val="0"/>
                        </a:spcAft>
                      </a:pPr>
                      <a:r>
                        <a:rPr lang="nl-NL" sz="1900">
                          <a:effectLst/>
                        </a:rPr>
                        <a:t>1</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62791" marR="62791" marT="0" marB="0"/>
                </a:tc>
                <a:tc>
                  <a:txBody>
                    <a:bodyPr/>
                    <a:lstStyle/>
                    <a:p>
                      <a:pPr>
                        <a:lnSpc>
                          <a:spcPct val="115000"/>
                        </a:lnSpc>
                        <a:spcAft>
                          <a:spcPts val="0"/>
                        </a:spcAft>
                      </a:pPr>
                      <a:r>
                        <a:rPr lang="nl-NL" sz="1500">
                          <a:effectLst/>
                        </a:rPr>
                        <a:t>Opstart periode + introductie IBS</a:t>
                      </a:r>
                      <a:endParaRPr lang="nl-NL" sz="1200">
                        <a:effectLst/>
                      </a:endParaRPr>
                    </a:p>
                  </a:txBody>
                  <a:tcPr marL="62791" marR="62791" marT="0" marB="0"/>
                </a:tc>
                <a:tc>
                  <a:txBody>
                    <a:bodyPr/>
                    <a:lstStyle/>
                    <a:p>
                      <a:endParaRPr lang="nl-NL"/>
                    </a:p>
                  </a:txBody>
                  <a:tcPr marL="62791" marR="62791" marT="0" marB="0"/>
                </a:tc>
                <a:extLst>
                  <a:ext uri="{0D108BD9-81ED-4DB2-BD59-A6C34878D82A}">
                    <a16:rowId xmlns:a16="http://schemas.microsoft.com/office/drawing/2014/main" val="3720718670"/>
                  </a:ext>
                </a:extLst>
              </a:tr>
              <a:tr h="324583">
                <a:tc gridSpan="3">
                  <a:txBody>
                    <a:bodyPr/>
                    <a:lstStyle/>
                    <a:p>
                      <a:pPr algn="ctr">
                        <a:lnSpc>
                          <a:spcPct val="115000"/>
                        </a:lnSpc>
                        <a:spcAft>
                          <a:spcPts val="0"/>
                        </a:spcAft>
                      </a:pPr>
                      <a:r>
                        <a:rPr lang="nl-NL" sz="1200" b="1">
                          <a:effectLst/>
                          <a:latin typeface="Arial" panose="020B0604020202020204" pitchFamily="34" charset="0"/>
                          <a:ea typeface="Calibri" panose="020F0502020204030204" pitchFamily="34" charset="0"/>
                          <a:cs typeface="Times New Roman" panose="02020603050405020304" pitchFamily="18" charset="0"/>
                        </a:rPr>
                        <a:t>MEIVAKANTIE</a:t>
                      </a:r>
                    </a:p>
                  </a:txBody>
                  <a:tcPr marL="62791" marR="62791" marT="0" marB="0" anchor="ctr"/>
                </a:tc>
                <a:tc hMerge="1">
                  <a:txBody>
                    <a:bodyPr/>
                    <a:lstStyle/>
                    <a:p>
                      <a:pPr>
                        <a:spcAft>
                          <a:spcPts val="0"/>
                        </a:spcAft>
                      </a:pP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62790" marR="62790" marT="0" marB="0"/>
                </a:tc>
                <a:tc hMerge="1">
                  <a:txBody>
                    <a:bodyPr/>
                    <a:lstStyle/>
                    <a:p>
                      <a:endParaRPr lang="nl-NL"/>
                    </a:p>
                  </a:txBody>
                  <a:tcPr/>
                </a:tc>
                <a:extLst>
                  <a:ext uri="{0D108BD9-81ED-4DB2-BD59-A6C34878D82A}">
                    <a16:rowId xmlns:a16="http://schemas.microsoft.com/office/drawing/2014/main" val="2597533241"/>
                  </a:ext>
                </a:extLst>
              </a:tr>
              <a:tr h="323771">
                <a:tc>
                  <a:txBody>
                    <a:bodyPr/>
                    <a:lstStyle/>
                    <a:p>
                      <a:pPr>
                        <a:lnSpc>
                          <a:spcPct val="115000"/>
                        </a:lnSpc>
                        <a:spcAft>
                          <a:spcPts val="0"/>
                        </a:spcAft>
                      </a:pPr>
                      <a:r>
                        <a:rPr lang="nl-NL" sz="1900">
                          <a:effectLst/>
                        </a:rPr>
                        <a:t>2</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62791" marR="62791" marT="0" marB="0"/>
                </a:tc>
                <a:tc>
                  <a:txBody>
                    <a:bodyPr/>
                    <a:lstStyle/>
                    <a:p>
                      <a:pPr>
                        <a:spcAft>
                          <a:spcPts val="0"/>
                        </a:spcAft>
                      </a:pP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62791" marR="62791" marT="0" marB="0"/>
                </a:tc>
                <a:tc>
                  <a:txBody>
                    <a:bodyPr/>
                    <a:lstStyle/>
                    <a:p>
                      <a:pPr>
                        <a:lnSpc>
                          <a:spcPct val="115000"/>
                        </a:lnSpc>
                        <a:spcAft>
                          <a:spcPts val="0"/>
                        </a:spcAft>
                      </a:pPr>
                      <a:r>
                        <a:rPr lang="nl-NL" sz="1500" kern="1200">
                          <a:solidFill>
                            <a:schemeClr val="dk1"/>
                          </a:solidFill>
                          <a:effectLst/>
                          <a:latin typeface="+mn-lt"/>
                          <a:ea typeface="+mn-ea"/>
                          <a:cs typeface="+mn-cs"/>
                        </a:rPr>
                        <a:t> </a:t>
                      </a:r>
                    </a:p>
                  </a:txBody>
                  <a:tcPr marL="62791" marR="62791" marT="0" marB="0"/>
                </a:tc>
                <a:extLst>
                  <a:ext uri="{0D108BD9-81ED-4DB2-BD59-A6C34878D82A}">
                    <a16:rowId xmlns:a16="http://schemas.microsoft.com/office/drawing/2014/main" val="834559351"/>
                  </a:ext>
                </a:extLst>
              </a:tr>
              <a:tr h="511218">
                <a:tc>
                  <a:txBody>
                    <a:bodyPr/>
                    <a:lstStyle/>
                    <a:p>
                      <a:pPr>
                        <a:lnSpc>
                          <a:spcPct val="115000"/>
                        </a:lnSpc>
                        <a:spcAft>
                          <a:spcPts val="0"/>
                        </a:spcAft>
                      </a:pPr>
                      <a:r>
                        <a:rPr lang="nl-NL" sz="1900">
                          <a:effectLst/>
                        </a:rPr>
                        <a:t>3</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62791" marR="62791"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l-NL" sz="1500">
                          <a:effectLst/>
                        </a:rPr>
                        <a:t>Lessen</a:t>
                      </a:r>
                    </a:p>
                    <a:p>
                      <a:pPr marL="0" marR="0" lvl="0" indent="0" algn="l" defTabSz="914400" rtl="0" eaLnBrk="1" fontAlgn="auto" latinLnBrk="0" hangingPunct="1">
                        <a:lnSpc>
                          <a:spcPct val="115000"/>
                        </a:lnSpc>
                        <a:spcBef>
                          <a:spcPts val="0"/>
                        </a:spcBef>
                        <a:spcAft>
                          <a:spcPts val="0"/>
                        </a:spcAft>
                        <a:buClrTx/>
                        <a:buSzTx/>
                        <a:buFontTx/>
                        <a:buNone/>
                        <a:tabLst/>
                        <a:defRPr/>
                      </a:pPr>
                      <a:r>
                        <a:rPr lang="nl-NL" sz="1500">
                          <a:effectLst/>
                        </a:rPr>
                        <a:t>Donderdag en vrijdag vrij i.v.m. Hemelvaart     </a:t>
                      </a:r>
                      <a:endParaRPr lang="nl-NL" sz="1200">
                        <a:effectLst/>
                      </a:endParaRPr>
                    </a:p>
                  </a:txBody>
                  <a:tcPr marL="62791" marR="62791" marT="0" marB="0"/>
                </a:tc>
                <a:tc>
                  <a:txBody>
                    <a:bodyPr/>
                    <a:lstStyle/>
                    <a:p>
                      <a:pPr>
                        <a:spcAft>
                          <a:spcPts val="0"/>
                        </a:spcAft>
                      </a:pPr>
                      <a:r>
                        <a:rPr lang="en-US" sz="1500" kern="1200" err="1">
                          <a:solidFill>
                            <a:schemeClr val="dk1"/>
                          </a:solidFill>
                          <a:effectLst/>
                          <a:latin typeface="+mn-lt"/>
                          <a:ea typeface="+mn-ea"/>
                          <a:cs typeface="+mn-cs"/>
                        </a:rPr>
                        <a:t>Dinsdag</a:t>
                      </a:r>
                      <a:r>
                        <a:rPr lang="en-US" sz="1500" kern="1200">
                          <a:solidFill>
                            <a:schemeClr val="dk1"/>
                          </a:solidFill>
                          <a:effectLst/>
                          <a:latin typeface="+mn-lt"/>
                          <a:ea typeface="+mn-ea"/>
                          <a:cs typeface="+mn-cs"/>
                        </a:rPr>
                        <a:t> 19-05</a:t>
                      </a:r>
                      <a:r>
                        <a:rPr lang="en-US" sz="1500" kern="1200" baseline="0">
                          <a:solidFill>
                            <a:schemeClr val="dk1"/>
                          </a:solidFill>
                          <a:effectLst/>
                          <a:latin typeface="+mn-lt"/>
                          <a:ea typeface="+mn-ea"/>
                          <a:cs typeface="+mn-cs"/>
                        </a:rPr>
                        <a:t> </a:t>
                      </a:r>
                      <a:r>
                        <a:rPr lang="en-US" sz="1500" kern="1200" err="1">
                          <a:solidFill>
                            <a:schemeClr val="dk1"/>
                          </a:solidFill>
                          <a:effectLst/>
                          <a:latin typeface="+mn-lt"/>
                          <a:ea typeface="+mn-ea"/>
                          <a:cs typeface="+mn-cs"/>
                        </a:rPr>
                        <a:t>herkansing</a:t>
                      </a:r>
                      <a:r>
                        <a:rPr lang="en-US" sz="1500" kern="1200">
                          <a:solidFill>
                            <a:schemeClr val="dk1"/>
                          </a:solidFill>
                          <a:effectLst/>
                          <a:latin typeface="+mn-lt"/>
                          <a:ea typeface="+mn-ea"/>
                          <a:cs typeface="+mn-cs"/>
                        </a:rPr>
                        <a:t> portfolio deadline </a:t>
                      </a:r>
                      <a:r>
                        <a:rPr lang="en-US" sz="1500" kern="1200" err="1">
                          <a:solidFill>
                            <a:schemeClr val="dk1"/>
                          </a:solidFill>
                          <a:effectLst/>
                          <a:latin typeface="+mn-lt"/>
                          <a:ea typeface="+mn-ea"/>
                          <a:cs typeface="+mn-cs"/>
                        </a:rPr>
                        <a:t>periode</a:t>
                      </a:r>
                      <a:r>
                        <a:rPr lang="en-US" sz="1500" kern="1200">
                          <a:solidFill>
                            <a:schemeClr val="dk1"/>
                          </a:solidFill>
                          <a:effectLst/>
                          <a:latin typeface="+mn-lt"/>
                          <a:ea typeface="+mn-ea"/>
                          <a:cs typeface="+mn-cs"/>
                        </a:rPr>
                        <a:t> 3 </a:t>
                      </a:r>
                      <a:r>
                        <a:rPr lang="en-US" sz="1500" kern="1200">
                          <a:solidFill>
                            <a:schemeClr val="tx1"/>
                          </a:solidFill>
                          <a:effectLst/>
                          <a:latin typeface="+mn-lt"/>
                          <a:ea typeface="+mn-ea"/>
                          <a:cs typeface="+mn-cs"/>
                        </a:rPr>
                        <a:t>(incl. </a:t>
                      </a:r>
                      <a:r>
                        <a:rPr lang="en-US" sz="1500" kern="1200" err="1">
                          <a:solidFill>
                            <a:schemeClr val="tx1"/>
                          </a:solidFill>
                          <a:effectLst/>
                          <a:latin typeface="+mn-lt"/>
                          <a:ea typeface="+mn-ea"/>
                          <a:cs typeface="+mn-cs"/>
                        </a:rPr>
                        <a:t>Mijn</a:t>
                      </a:r>
                      <a:r>
                        <a:rPr lang="en-US" sz="1500" kern="1200" baseline="0">
                          <a:solidFill>
                            <a:schemeClr val="tx1"/>
                          </a:solidFill>
                          <a:effectLst/>
                          <a:latin typeface="+mn-lt"/>
                          <a:ea typeface="+mn-ea"/>
                          <a:cs typeface="+mn-cs"/>
                        </a:rPr>
                        <a:t> </a:t>
                      </a:r>
                      <a:r>
                        <a:rPr lang="en-US" sz="1500" kern="1200" baseline="0" err="1">
                          <a:solidFill>
                            <a:schemeClr val="tx1"/>
                          </a:solidFill>
                          <a:effectLst/>
                          <a:latin typeface="+mn-lt"/>
                          <a:ea typeface="+mn-ea"/>
                          <a:cs typeface="+mn-cs"/>
                        </a:rPr>
                        <a:t>leefomgeving</a:t>
                      </a:r>
                      <a:r>
                        <a:rPr lang="en-US" sz="1500" kern="1200" baseline="0">
                          <a:solidFill>
                            <a:schemeClr val="tx1"/>
                          </a:solidFill>
                          <a:effectLst/>
                          <a:latin typeface="+mn-lt"/>
                          <a:ea typeface="+mn-ea"/>
                          <a:cs typeface="+mn-cs"/>
                        </a:rPr>
                        <a:t> (MT-V-SM41C)</a:t>
                      </a:r>
                      <a:endParaRPr lang="en-US" sz="1500" kern="1200">
                        <a:solidFill>
                          <a:schemeClr val="tx1"/>
                        </a:solidFill>
                        <a:effectLst/>
                        <a:latin typeface="+mn-lt"/>
                        <a:ea typeface="+mn-ea"/>
                        <a:cs typeface="+mn-cs"/>
                      </a:endParaRPr>
                    </a:p>
                  </a:txBody>
                  <a:tcPr marL="62791" marR="62791" marT="0" marB="0"/>
                </a:tc>
                <a:extLst>
                  <a:ext uri="{0D108BD9-81ED-4DB2-BD59-A6C34878D82A}">
                    <a16:rowId xmlns:a16="http://schemas.microsoft.com/office/drawing/2014/main" val="284414043"/>
                  </a:ext>
                </a:extLst>
              </a:tr>
              <a:tr h="511218">
                <a:tc>
                  <a:txBody>
                    <a:bodyPr/>
                    <a:lstStyle/>
                    <a:p>
                      <a:pPr>
                        <a:lnSpc>
                          <a:spcPct val="115000"/>
                        </a:lnSpc>
                        <a:spcAft>
                          <a:spcPts val="0"/>
                        </a:spcAft>
                      </a:pPr>
                      <a:r>
                        <a:rPr lang="nl-NL" sz="1900">
                          <a:effectLst/>
                        </a:rPr>
                        <a:t>4</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62791" marR="62791" marT="0" marB="0"/>
                </a:tc>
                <a:tc>
                  <a:txBody>
                    <a:bodyPr/>
                    <a:lstStyle/>
                    <a:p>
                      <a:pPr>
                        <a:lnSpc>
                          <a:spcPct val="115000"/>
                        </a:lnSpc>
                        <a:spcAft>
                          <a:spcPts val="0"/>
                        </a:spcAft>
                      </a:pPr>
                      <a:r>
                        <a:rPr lang="nl-NL" sz="1500">
                          <a:effectLst/>
                        </a:rPr>
                        <a:t>Lessen</a:t>
                      </a:r>
                      <a:endParaRPr lang="nl-NL" sz="1200">
                        <a:effectLst/>
                      </a:endParaRPr>
                    </a:p>
                  </a:txBody>
                  <a:tcPr marL="62791" marR="62791" marT="0" marB="0"/>
                </a:tc>
                <a:tc>
                  <a:txBody>
                    <a:bodyPr/>
                    <a:lstStyle/>
                    <a:p>
                      <a:pPr>
                        <a:lnSpc>
                          <a:spcPct val="115000"/>
                        </a:lnSpc>
                        <a:spcAft>
                          <a:spcPts val="0"/>
                        </a:spcAft>
                      </a:pPr>
                      <a:r>
                        <a:rPr lang="nl-NL" sz="1500" kern="1200">
                          <a:solidFill>
                            <a:schemeClr val="dk1"/>
                          </a:solidFill>
                          <a:effectLst/>
                          <a:latin typeface="+mn-lt"/>
                          <a:ea typeface="+mn-ea"/>
                          <a:cs typeface="+mn-cs"/>
                        </a:rPr>
                        <a:t>Dinsdag 26-05</a:t>
                      </a:r>
                      <a:r>
                        <a:rPr lang="nl-NL" sz="1500" kern="1200" baseline="0">
                          <a:solidFill>
                            <a:schemeClr val="dk1"/>
                          </a:solidFill>
                          <a:effectLst/>
                          <a:latin typeface="+mn-lt"/>
                          <a:ea typeface="+mn-ea"/>
                          <a:cs typeface="+mn-cs"/>
                        </a:rPr>
                        <a:t> </a:t>
                      </a:r>
                      <a:r>
                        <a:rPr lang="nl-NL" sz="1500" kern="1200">
                          <a:solidFill>
                            <a:schemeClr val="dk1"/>
                          </a:solidFill>
                          <a:effectLst/>
                          <a:latin typeface="+mn-lt"/>
                          <a:ea typeface="+mn-ea"/>
                          <a:cs typeface="+mn-cs"/>
                        </a:rPr>
                        <a:t>deadline </a:t>
                      </a:r>
                      <a:r>
                        <a:rPr lang="nl-NL" sz="1500" kern="1200" err="1">
                          <a:solidFill>
                            <a:schemeClr val="dk1"/>
                          </a:solidFill>
                          <a:effectLst/>
                          <a:latin typeface="+mn-lt"/>
                          <a:ea typeface="+mn-ea"/>
                          <a:cs typeface="+mn-cs"/>
                        </a:rPr>
                        <a:t>Wix</a:t>
                      </a:r>
                      <a:r>
                        <a:rPr lang="nl-NL" sz="1500" kern="1200">
                          <a:solidFill>
                            <a:schemeClr val="dk1"/>
                          </a:solidFill>
                          <a:effectLst/>
                          <a:latin typeface="+mn-lt"/>
                          <a:ea typeface="+mn-ea"/>
                          <a:cs typeface="+mn-cs"/>
                        </a:rPr>
                        <a:t> portfolio (IBM)</a:t>
                      </a:r>
                    </a:p>
                    <a:p>
                      <a:pPr>
                        <a:lnSpc>
                          <a:spcPct val="115000"/>
                        </a:lnSpc>
                        <a:spcAft>
                          <a:spcPts val="0"/>
                        </a:spcAft>
                      </a:pPr>
                      <a:r>
                        <a:rPr lang="nl-NL" sz="1500" kern="1200">
                          <a:solidFill>
                            <a:schemeClr val="dk1"/>
                          </a:solidFill>
                          <a:effectLst/>
                          <a:latin typeface="+mn-lt"/>
                          <a:ea typeface="+mn-ea"/>
                          <a:cs typeface="+mn-cs"/>
                        </a:rPr>
                        <a:t>Woensdag</a:t>
                      </a:r>
                      <a:r>
                        <a:rPr lang="nl-NL" sz="1500" kern="1200" baseline="0">
                          <a:solidFill>
                            <a:schemeClr val="dk1"/>
                          </a:solidFill>
                          <a:effectLst/>
                          <a:latin typeface="+mn-lt"/>
                          <a:ea typeface="+mn-ea"/>
                          <a:cs typeface="+mn-cs"/>
                        </a:rPr>
                        <a:t> </a:t>
                      </a:r>
                      <a:r>
                        <a:rPr lang="nl-NL" sz="1500" kern="1200">
                          <a:solidFill>
                            <a:schemeClr val="dk1"/>
                          </a:solidFill>
                          <a:effectLst/>
                          <a:latin typeface="+mn-lt"/>
                          <a:ea typeface="+mn-ea"/>
                          <a:cs typeface="+mn-cs"/>
                        </a:rPr>
                        <a:t>27-05 herkansing stage assessment</a:t>
                      </a:r>
                    </a:p>
                  </a:txBody>
                  <a:tcPr marL="62791" marR="62791" marT="0" marB="0"/>
                </a:tc>
                <a:extLst>
                  <a:ext uri="{0D108BD9-81ED-4DB2-BD59-A6C34878D82A}">
                    <a16:rowId xmlns:a16="http://schemas.microsoft.com/office/drawing/2014/main" val="1651161508"/>
                  </a:ext>
                </a:extLst>
              </a:tr>
              <a:tr h="313443">
                <a:tc>
                  <a:txBody>
                    <a:bodyPr/>
                    <a:lstStyle/>
                    <a:p>
                      <a:pPr>
                        <a:lnSpc>
                          <a:spcPct val="115000"/>
                        </a:lnSpc>
                        <a:spcAft>
                          <a:spcPts val="0"/>
                        </a:spcAft>
                      </a:pPr>
                      <a:r>
                        <a:rPr lang="nl-NL" sz="1900">
                          <a:effectLst/>
                        </a:rPr>
                        <a:t>5</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62791" marR="62791" marT="0" marB="0"/>
                </a:tc>
                <a:tc>
                  <a:txBody>
                    <a:bodyPr/>
                    <a:lstStyle/>
                    <a:p>
                      <a:pPr>
                        <a:lnSpc>
                          <a:spcPct val="115000"/>
                        </a:lnSpc>
                        <a:spcAft>
                          <a:spcPts val="0"/>
                        </a:spcAft>
                      </a:pPr>
                      <a:r>
                        <a:rPr lang="nl-NL" sz="1500">
                          <a:effectLst/>
                        </a:rPr>
                        <a:t>Lessen</a:t>
                      </a:r>
                      <a:endParaRPr lang="nl-NL" sz="1200">
                        <a:effectLst/>
                      </a:endParaRPr>
                    </a:p>
                  </a:txBody>
                  <a:tcPr marL="62791" marR="62791" marT="0" marB="0"/>
                </a:tc>
                <a:tc>
                  <a:txBody>
                    <a:bodyPr/>
                    <a:lstStyle/>
                    <a:p>
                      <a:pPr>
                        <a:lnSpc>
                          <a:spcPct val="115000"/>
                        </a:lnSpc>
                        <a:spcAft>
                          <a:spcPts val="0"/>
                        </a:spcAft>
                      </a:pPr>
                      <a:r>
                        <a:rPr lang="nl-NL" sz="1500" kern="1200">
                          <a:solidFill>
                            <a:schemeClr val="tx1"/>
                          </a:solidFill>
                          <a:effectLst/>
                          <a:latin typeface="+mn-lt"/>
                          <a:ea typeface="+mn-ea"/>
                          <a:cs typeface="+mn-cs"/>
                        </a:rPr>
                        <a:t>Donderdag 04-06 herkansing IBS </a:t>
                      </a:r>
                      <a:r>
                        <a:rPr lang="en-US" sz="1500" kern="1200" err="1">
                          <a:solidFill>
                            <a:schemeClr val="tx1"/>
                          </a:solidFill>
                          <a:effectLst/>
                          <a:latin typeface="+mn-lt"/>
                          <a:ea typeface="+mn-ea"/>
                          <a:cs typeface="+mn-cs"/>
                        </a:rPr>
                        <a:t>Mijn</a:t>
                      </a:r>
                      <a:r>
                        <a:rPr lang="en-US" sz="1500" kern="1200" baseline="0">
                          <a:solidFill>
                            <a:schemeClr val="tx1"/>
                          </a:solidFill>
                          <a:effectLst/>
                          <a:latin typeface="+mn-lt"/>
                          <a:ea typeface="+mn-ea"/>
                          <a:cs typeface="+mn-cs"/>
                        </a:rPr>
                        <a:t> </a:t>
                      </a:r>
                      <a:r>
                        <a:rPr lang="en-US" sz="1500" kern="1200" baseline="0" err="1">
                          <a:solidFill>
                            <a:schemeClr val="tx1"/>
                          </a:solidFill>
                          <a:effectLst/>
                          <a:latin typeface="+mn-lt"/>
                          <a:ea typeface="+mn-ea"/>
                          <a:cs typeface="+mn-cs"/>
                        </a:rPr>
                        <a:t>leefomgeving</a:t>
                      </a:r>
                      <a:r>
                        <a:rPr lang="en-US" sz="1500" kern="1200" baseline="0">
                          <a:solidFill>
                            <a:schemeClr val="tx1"/>
                          </a:solidFill>
                          <a:effectLst/>
                          <a:latin typeface="+mn-lt"/>
                          <a:ea typeface="+mn-ea"/>
                          <a:cs typeface="+mn-cs"/>
                        </a:rPr>
                        <a:t> (MT-V-SM41C)</a:t>
                      </a:r>
                      <a:endParaRPr lang="nl-NL" sz="1500" kern="1200">
                        <a:solidFill>
                          <a:schemeClr val="tx1"/>
                        </a:solidFill>
                        <a:effectLst/>
                        <a:latin typeface="+mn-lt"/>
                        <a:ea typeface="+mn-ea"/>
                        <a:cs typeface="+mn-cs"/>
                      </a:endParaRPr>
                    </a:p>
                  </a:txBody>
                  <a:tcPr marL="62791" marR="62791" marT="0" marB="0"/>
                </a:tc>
                <a:extLst>
                  <a:ext uri="{0D108BD9-81ED-4DB2-BD59-A6C34878D82A}">
                    <a16:rowId xmlns:a16="http://schemas.microsoft.com/office/drawing/2014/main" val="2334209436"/>
                  </a:ext>
                </a:extLst>
              </a:tr>
              <a:tr h="323771">
                <a:tc>
                  <a:txBody>
                    <a:bodyPr/>
                    <a:lstStyle/>
                    <a:p>
                      <a:pPr>
                        <a:lnSpc>
                          <a:spcPct val="115000"/>
                        </a:lnSpc>
                        <a:spcAft>
                          <a:spcPts val="0"/>
                        </a:spcAft>
                      </a:pPr>
                      <a:r>
                        <a:rPr lang="nl-NL" sz="1900">
                          <a:effectLst/>
                        </a:rPr>
                        <a:t>6</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62791" marR="62791" marT="0" marB="0"/>
                </a:tc>
                <a:tc>
                  <a:txBody>
                    <a:bodyPr/>
                    <a:lstStyle/>
                    <a:p>
                      <a:pPr>
                        <a:spcAft>
                          <a:spcPts val="0"/>
                        </a:spcAft>
                      </a:pPr>
                      <a:r>
                        <a:rPr lang="nl-NL" sz="1500">
                          <a:effectLst/>
                        </a:rPr>
                        <a:t>Lessen</a:t>
                      </a:r>
                      <a:endParaRPr lang="nl-NL" sz="1200">
                        <a:effectLst/>
                      </a:endParaRPr>
                    </a:p>
                  </a:txBody>
                  <a:tcPr marL="62791" marR="62791" marT="0" marB="0"/>
                </a:tc>
                <a:tc>
                  <a:txBody>
                    <a:bodyPr/>
                    <a:lstStyle/>
                    <a:p>
                      <a:pPr>
                        <a:spcAft>
                          <a:spcPts val="0"/>
                        </a:spcAft>
                      </a:pPr>
                      <a:r>
                        <a:rPr lang="nl-NL" sz="1500" kern="1200">
                          <a:solidFill>
                            <a:schemeClr val="dk1"/>
                          </a:solidFill>
                          <a:effectLst/>
                          <a:latin typeface="+mn-lt"/>
                          <a:ea typeface="+mn-ea"/>
                          <a:cs typeface="+mn-cs"/>
                        </a:rPr>
                        <a:t> </a:t>
                      </a:r>
                      <a:endParaRPr lang="nl-NL" sz="1500" kern="1200">
                        <a:solidFill>
                          <a:srgbClr val="FF0000"/>
                        </a:solidFill>
                        <a:effectLst/>
                        <a:latin typeface="+mn-lt"/>
                        <a:ea typeface="+mn-ea"/>
                        <a:cs typeface="+mn-cs"/>
                      </a:endParaRPr>
                    </a:p>
                  </a:txBody>
                  <a:tcPr marL="62791" marR="62791" marT="0" marB="0"/>
                </a:tc>
                <a:extLst>
                  <a:ext uri="{0D108BD9-81ED-4DB2-BD59-A6C34878D82A}">
                    <a16:rowId xmlns:a16="http://schemas.microsoft.com/office/drawing/2014/main" val="3290957788"/>
                  </a:ext>
                </a:extLst>
              </a:tr>
              <a:tr h="323771">
                <a:tc>
                  <a:txBody>
                    <a:bodyPr/>
                    <a:lstStyle/>
                    <a:p>
                      <a:pPr>
                        <a:lnSpc>
                          <a:spcPct val="115000"/>
                        </a:lnSpc>
                        <a:spcAft>
                          <a:spcPts val="0"/>
                        </a:spcAft>
                      </a:pPr>
                      <a:r>
                        <a:rPr lang="nl-NL" sz="1900">
                          <a:effectLst/>
                        </a:rPr>
                        <a:t>7</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62791" marR="62791" marT="0" marB="0"/>
                </a:tc>
                <a:tc>
                  <a:txBody>
                    <a:bodyPr/>
                    <a:lstStyle/>
                    <a:p>
                      <a:pPr>
                        <a:lnSpc>
                          <a:spcPct val="115000"/>
                        </a:lnSpc>
                        <a:spcAft>
                          <a:spcPts val="0"/>
                        </a:spcAft>
                      </a:pPr>
                      <a:r>
                        <a:rPr lang="nl-NL" sz="1500">
                          <a:effectLst/>
                        </a:rPr>
                        <a:t>Lessen</a:t>
                      </a:r>
                      <a:endParaRPr lang="nl-NL" sz="1200">
                        <a:effectLst/>
                      </a:endParaRPr>
                    </a:p>
                  </a:txBody>
                  <a:tcPr marL="62791" marR="62791" marT="0" marB="0"/>
                </a:tc>
                <a:tc>
                  <a:txBody>
                    <a:bodyPr/>
                    <a:lstStyle/>
                    <a:p>
                      <a:pPr>
                        <a:spcAft>
                          <a:spcPts val="0"/>
                        </a:spcAft>
                      </a:pPr>
                      <a:r>
                        <a:rPr lang="nl-NL" sz="1500" kern="1200">
                          <a:solidFill>
                            <a:srgbClr val="FF0000"/>
                          </a:solidFill>
                          <a:effectLst/>
                          <a:latin typeface="+mn-lt"/>
                          <a:ea typeface="+mn-ea"/>
                          <a:cs typeface="+mn-cs"/>
                        </a:rPr>
                        <a:t>Werkproces examens volgens individuele planning </a:t>
                      </a:r>
                    </a:p>
                  </a:txBody>
                  <a:tcPr marL="62791" marR="62791" marT="0" marB="0"/>
                </a:tc>
                <a:extLst>
                  <a:ext uri="{0D108BD9-81ED-4DB2-BD59-A6C34878D82A}">
                    <a16:rowId xmlns:a16="http://schemas.microsoft.com/office/drawing/2014/main" val="1155557093"/>
                  </a:ext>
                </a:extLst>
              </a:tr>
              <a:tr h="922415">
                <a:tc>
                  <a:txBody>
                    <a:bodyPr/>
                    <a:lstStyle/>
                    <a:p>
                      <a:pPr>
                        <a:lnSpc>
                          <a:spcPct val="115000"/>
                        </a:lnSpc>
                        <a:spcAft>
                          <a:spcPts val="0"/>
                        </a:spcAft>
                      </a:pPr>
                      <a:r>
                        <a:rPr lang="nl-NL" sz="1900">
                          <a:effectLst/>
                        </a:rPr>
                        <a:t>8</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62791" marR="62791" marT="0" marB="0"/>
                </a:tc>
                <a:tc>
                  <a:txBody>
                    <a:bodyPr/>
                    <a:lstStyle/>
                    <a:p>
                      <a:pPr>
                        <a:lnSpc>
                          <a:spcPct val="115000"/>
                        </a:lnSpc>
                        <a:spcAft>
                          <a:spcPts val="0"/>
                        </a:spcAft>
                      </a:pPr>
                      <a:r>
                        <a:rPr lang="nl-NL" sz="1500">
                          <a:effectLst/>
                        </a:rPr>
                        <a:t>Lessen</a:t>
                      </a:r>
                      <a:endParaRPr lang="nl-NL" sz="1200">
                        <a:effectLst/>
                      </a:endParaRPr>
                    </a:p>
                    <a:p>
                      <a:pPr>
                        <a:spcAft>
                          <a:spcPts val="0"/>
                        </a:spcAft>
                      </a:pPr>
                      <a:r>
                        <a:rPr lang="nl-NL" sz="1500">
                          <a:effectLst/>
                        </a:rPr>
                        <a:t> </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62791" marR="62791" marT="0" marB="0"/>
                </a:tc>
                <a:tc>
                  <a:txBody>
                    <a:bodyPr/>
                    <a:lstStyle/>
                    <a:p>
                      <a:pPr>
                        <a:lnSpc>
                          <a:spcPct val="115000"/>
                        </a:lnSpc>
                        <a:spcAft>
                          <a:spcPts val="0"/>
                        </a:spcAft>
                        <a:tabLst>
                          <a:tab pos="504825" algn="l"/>
                        </a:tabLst>
                      </a:pPr>
                      <a:r>
                        <a:rPr lang="nl-NL" sz="1500" kern="1200">
                          <a:solidFill>
                            <a:schemeClr val="dk1"/>
                          </a:solidFill>
                          <a:effectLst/>
                          <a:latin typeface="+mn-lt"/>
                          <a:ea typeface="+mn-ea"/>
                          <a:cs typeface="+mn-cs"/>
                        </a:rPr>
                        <a:t>22-06 Portfolio deadline </a:t>
                      </a:r>
                    </a:p>
                    <a:p>
                      <a:pPr>
                        <a:spcAft>
                          <a:spcPts val="0"/>
                        </a:spcAft>
                      </a:pPr>
                      <a:r>
                        <a:rPr lang="nl-NL" sz="1500" kern="1200">
                          <a:solidFill>
                            <a:schemeClr val="dk1"/>
                          </a:solidFill>
                          <a:effectLst/>
                          <a:latin typeface="+mn-lt"/>
                          <a:ea typeface="+mn-ea"/>
                          <a:cs typeface="+mn-cs"/>
                        </a:rPr>
                        <a:t>23-06 Parents Café – presentaties ontwerpen </a:t>
                      </a:r>
                    </a:p>
                    <a:p>
                      <a:pPr>
                        <a:spcAft>
                          <a:spcPts val="0"/>
                        </a:spcAft>
                      </a:pPr>
                      <a:r>
                        <a:rPr lang="nl-NL" sz="1500" kern="1200">
                          <a:solidFill>
                            <a:srgbClr val="FF0000"/>
                          </a:solidFill>
                          <a:effectLst/>
                          <a:latin typeface="+mn-lt"/>
                          <a:ea typeface="+mn-ea"/>
                          <a:cs typeface="+mn-cs"/>
                        </a:rPr>
                        <a:t>Herkansing werkproces examen</a:t>
                      </a:r>
                    </a:p>
                    <a:p>
                      <a:pPr>
                        <a:spcAft>
                          <a:spcPts val="0"/>
                        </a:spcAft>
                      </a:pPr>
                      <a:r>
                        <a:rPr lang="nl-NL" sz="1500" kern="1200">
                          <a:solidFill>
                            <a:schemeClr val="dk1"/>
                          </a:solidFill>
                          <a:effectLst/>
                          <a:latin typeface="+mn-lt"/>
                          <a:ea typeface="+mn-ea"/>
                          <a:cs typeface="+mn-cs"/>
                        </a:rPr>
                        <a:t>26-06 Herkansing portfolio deadline p4</a:t>
                      </a:r>
                    </a:p>
                  </a:txBody>
                  <a:tcPr marL="62791" marR="62791" marT="0" marB="0"/>
                </a:tc>
                <a:extLst>
                  <a:ext uri="{0D108BD9-81ED-4DB2-BD59-A6C34878D82A}">
                    <a16:rowId xmlns:a16="http://schemas.microsoft.com/office/drawing/2014/main" val="2312800843"/>
                  </a:ext>
                </a:extLst>
              </a:tr>
              <a:tr h="477878">
                <a:tc>
                  <a:txBody>
                    <a:bodyPr/>
                    <a:lstStyle/>
                    <a:p>
                      <a:pPr>
                        <a:lnSpc>
                          <a:spcPct val="115000"/>
                        </a:lnSpc>
                        <a:spcAft>
                          <a:spcPts val="0"/>
                        </a:spcAft>
                      </a:pPr>
                      <a:r>
                        <a:rPr lang="nl-NL" sz="1900">
                          <a:effectLst/>
                        </a:rPr>
                        <a:t>9</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62791" marR="62791" marT="0" marB="0"/>
                </a:tc>
                <a:tc>
                  <a:txBody>
                    <a:bodyPr/>
                    <a:lstStyle/>
                    <a:p>
                      <a:pPr>
                        <a:lnSpc>
                          <a:spcPct val="115000"/>
                        </a:lnSpc>
                        <a:spcAft>
                          <a:spcPts val="0"/>
                        </a:spcAft>
                      </a:pPr>
                      <a:r>
                        <a:rPr lang="nl-NL" sz="1500">
                          <a:effectLst/>
                        </a:rPr>
                        <a:t>Toetsen – geen lessen </a:t>
                      </a:r>
                      <a:endParaRPr lang="nl-NL" sz="1200">
                        <a:effectLst/>
                      </a:endParaRPr>
                    </a:p>
                    <a:p>
                      <a:pPr>
                        <a:spcAft>
                          <a:spcPts val="0"/>
                        </a:spcAft>
                      </a:pPr>
                      <a:r>
                        <a:rPr lang="nl-NL" sz="1500">
                          <a:effectLst/>
                        </a:rPr>
                        <a:t> </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62791" marR="62791" marT="0" marB="0"/>
                </a:tc>
                <a:tc>
                  <a:txBody>
                    <a:bodyPr/>
                    <a:lstStyle/>
                    <a:p>
                      <a:pPr>
                        <a:spcAft>
                          <a:spcPts val="0"/>
                        </a:spcAft>
                      </a:pPr>
                      <a:r>
                        <a:rPr lang="nl-NL" sz="1500" kern="1200">
                          <a:solidFill>
                            <a:schemeClr val="dk1"/>
                          </a:solidFill>
                          <a:effectLst/>
                          <a:latin typeface="+mn-lt"/>
                          <a:ea typeface="+mn-ea"/>
                          <a:cs typeface="+mn-cs"/>
                        </a:rPr>
                        <a:t>29-06 Kennistoets p4</a:t>
                      </a:r>
                    </a:p>
                    <a:p>
                      <a:pPr>
                        <a:spcAft>
                          <a:spcPts val="0"/>
                        </a:spcAft>
                      </a:pPr>
                      <a:r>
                        <a:rPr lang="nl-NL" sz="1500" kern="1200">
                          <a:solidFill>
                            <a:schemeClr val="dk1"/>
                          </a:solidFill>
                          <a:effectLst/>
                          <a:latin typeface="+mn-lt"/>
                          <a:ea typeface="+mn-ea"/>
                          <a:cs typeface="+mn-cs"/>
                        </a:rPr>
                        <a:t>03-07 Herkansing IBS toets p4</a:t>
                      </a:r>
                    </a:p>
                  </a:txBody>
                  <a:tcPr marL="62791" marR="62791" marT="0" marB="0"/>
                </a:tc>
                <a:extLst>
                  <a:ext uri="{0D108BD9-81ED-4DB2-BD59-A6C34878D82A}">
                    <a16:rowId xmlns:a16="http://schemas.microsoft.com/office/drawing/2014/main" val="1492323203"/>
                  </a:ext>
                </a:extLst>
              </a:tr>
              <a:tr h="434659">
                <a:tc>
                  <a:txBody>
                    <a:bodyPr/>
                    <a:lstStyle/>
                    <a:p>
                      <a:pPr>
                        <a:lnSpc>
                          <a:spcPct val="115000"/>
                        </a:lnSpc>
                        <a:spcAft>
                          <a:spcPts val="0"/>
                        </a:spcAft>
                      </a:pPr>
                      <a:r>
                        <a:rPr lang="nl-NL" sz="1900">
                          <a:effectLst/>
                        </a:rPr>
                        <a:t>10</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62791" marR="62791" marT="0" marB="0"/>
                </a:tc>
                <a:tc>
                  <a:txBody>
                    <a:bodyPr/>
                    <a:lstStyle/>
                    <a:p>
                      <a:pPr>
                        <a:spcAft>
                          <a:spcPts val="0"/>
                        </a:spcAft>
                      </a:pPr>
                      <a:r>
                        <a:rPr lang="nl-NL" sz="1500">
                          <a:effectLst/>
                        </a:rPr>
                        <a:t>Geen les i.v.m. afronding schooljaar </a:t>
                      </a:r>
                      <a:endParaRPr lang="nl-NL" sz="1200">
                        <a:effectLst/>
                        <a:latin typeface="Arial" panose="020B0604020202020204" pitchFamily="34" charset="0"/>
                        <a:ea typeface="Calibri" panose="020F0502020204030204" pitchFamily="34" charset="0"/>
                        <a:cs typeface="Times New Roman" panose="02020603050405020304" pitchFamily="18" charset="0"/>
                      </a:endParaRPr>
                    </a:p>
                  </a:txBody>
                  <a:tcPr marL="62791" marR="62791" marT="0" marB="0"/>
                </a:tc>
                <a:tc>
                  <a:txBody>
                    <a:bodyPr/>
                    <a:lstStyle/>
                    <a:p>
                      <a:pPr>
                        <a:spcAft>
                          <a:spcPts val="0"/>
                        </a:spcAft>
                      </a:pPr>
                      <a:r>
                        <a:rPr lang="nl-NL" sz="1500" kern="1200">
                          <a:solidFill>
                            <a:schemeClr val="dk1"/>
                          </a:solidFill>
                          <a:effectLst/>
                          <a:latin typeface="+mn-lt"/>
                          <a:ea typeface="+mn-ea"/>
                          <a:cs typeface="+mn-cs"/>
                        </a:rPr>
                        <a:t>08-07 Afsluiting schooljaar </a:t>
                      </a:r>
                    </a:p>
                  </a:txBody>
                  <a:tcPr marL="62791" marR="62791" marT="0" marB="0"/>
                </a:tc>
                <a:extLst>
                  <a:ext uri="{0D108BD9-81ED-4DB2-BD59-A6C34878D82A}">
                    <a16:rowId xmlns:a16="http://schemas.microsoft.com/office/drawing/2014/main" val="2469585719"/>
                  </a:ext>
                </a:extLst>
              </a:tr>
            </a:tbl>
          </a:graphicData>
        </a:graphic>
      </p:graphicFrame>
    </p:spTree>
    <p:extLst>
      <p:ext uri="{BB962C8B-B14F-4D97-AF65-F5344CB8AC3E}">
        <p14:creationId xmlns:p14="http://schemas.microsoft.com/office/powerpoint/2010/main" val="1827546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Het ontwerp 2018/2019</a:t>
            </a: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pic>
        <p:nvPicPr>
          <p:cNvPr id="7" name="Afbeelding 6"/>
          <p:cNvPicPr>
            <a:picLocks noChangeAspect="1"/>
          </p:cNvPicPr>
          <p:nvPr/>
        </p:nvPicPr>
        <p:blipFill>
          <a:blip r:embed="rId3"/>
          <a:stretch>
            <a:fillRect/>
          </a:stretch>
        </p:blipFill>
        <p:spPr>
          <a:xfrm>
            <a:off x="1084922" y="2014553"/>
            <a:ext cx="4164671" cy="28477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Afbeelding 7"/>
          <p:cNvPicPr>
            <a:picLocks noChangeAspect="1"/>
          </p:cNvPicPr>
          <p:nvPr/>
        </p:nvPicPr>
        <p:blipFill>
          <a:blip r:embed="rId4"/>
          <a:stretch>
            <a:fillRect/>
          </a:stretch>
        </p:blipFill>
        <p:spPr>
          <a:xfrm>
            <a:off x="5496154" y="2014553"/>
            <a:ext cx="5953415" cy="28477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36935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Het ontwerp 2018/2019</a:t>
            </a: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pic>
        <p:nvPicPr>
          <p:cNvPr id="5" name="Afbeelding 4"/>
          <p:cNvPicPr>
            <a:picLocks noChangeAspect="1"/>
          </p:cNvPicPr>
          <p:nvPr/>
        </p:nvPicPr>
        <p:blipFill>
          <a:blip r:embed="rId3"/>
          <a:stretch>
            <a:fillRect/>
          </a:stretch>
        </p:blipFill>
        <p:spPr>
          <a:xfrm>
            <a:off x="7852229" y="1690689"/>
            <a:ext cx="3135208" cy="19654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Afbeelding 5"/>
          <p:cNvPicPr>
            <a:picLocks noChangeAspect="1"/>
          </p:cNvPicPr>
          <p:nvPr/>
        </p:nvPicPr>
        <p:blipFill>
          <a:blip r:embed="rId4"/>
          <a:stretch>
            <a:fillRect/>
          </a:stretch>
        </p:blipFill>
        <p:spPr>
          <a:xfrm>
            <a:off x="1658710" y="3917837"/>
            <a:ext cx="3373367" cy="1904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Afbeelding 8"/>
          <p:cNvPicPr>
            <a:picLocks noChangeAspect="1"/>
          </p:cNvPicPr>
          <p:nvPr/>
        </p:nvPicPr>
        <p:blipFill rotWithShape="1">
          <a:blip r:embed="rId5"/>
          <a:srcRect b="53464"/>
          <a:stretch/>
        </p:blipFill>
        <p:spPr>
          <a:xfrm>
            <a:off x="1658709" y="1690689"/>
            <a:ext cx="5961291" cy="19658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Afbeelding 9"/>
          <p:cNvPicPr>
            <a:picLocks noChangeAspect="1"/>
          </p:cNvPicPr>
          <p:nvPr/>
        </p:nvPicPr>
        <p:blipFill rotWithShape="1">
          <a:blip r:embed="rId5"/>
          <a:srcRect t="51356"/>
          <a:stretch/>
        </p:blipFill>
        <p:spPr>
          <a:xfrm>
            <a:off x="5462938" y="3917837"/>
            <a:ext cx="5524500" cy="1904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80396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Groepsindeling periode 4</a:t>
            </a: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graphicFrame>
        <p:nvGraphicFramePr>
          <p:cNvPr id="5" name="Tabel 4"/>
          <p:cNvGraphicFramePr>
            <a:graphicFrameLocks noGrp="1"/>
          </p:cNvGraphicFramePr>
          <p:nvPr>
            <p:extLst>
              <p:ext uri="{D42A27DB-BD31-4B8C-83A1-F6EECF244321}">
                <p14:modId xmlns:p14="http://schemas.microsoft.com/office/powerpoint/2010/main" val="2638607559"/>
              </p:ext>
            </p:extLst>
          </p:nvPr>
        </p:nvGraphicFramePr>
        <p:xfrm>
          <a:off x="1328059" y="1690689"/>
          <a:ext cx="9535885" cy="3435527"/>
        </p:xfrm>
        <a:graphic>
          <a:graphicData uri="http://schemas.openxmlformats.org/drawingml/2006/table">
            <a:tbl>
              <a:tblPr firstRow="1" bandRow="1">
                <a:tableStyleId>{5C22544A-7EE6-4342-B048-85BDC9FD1C3A}</a:tableStyleId>
              </a:tblPr>
              <a:tblGrid>
                <a:gridCol w="1907177">
                  <a:extLst>
                    <a:ext uri="{9D8B030D-6E8A-4147-A177-3AD203B41FA5}">
                      <a16:colId xmlns:a16="http://schemas.microsoft.com/office/drawing/2014/main" val="2449129362"/>
                    </a:ext>
                  </a:extLst>
                </a:gridCol>
                <a:gridCol w="1907177">
                  <a:extLst>
                    <a:ext uri="{9D8B030D-6E8A-4147-A177-3AD203B41FA5}">
                      <a16:colId xmlns:a16="http://schemas.microsoft.com/office/drawing/2014/main" val="2202360707"/>
                    </a:ext>
                  </a:extLst>
                </a:gridCol>
                <a:gridCol w="1907177">
                  <a:extLst>
                    <a:ext uri="{9D8B030D-6E8A-4147-A177-3AD203B41FA5}">
                      <a16:colId xmlns:a16="http://schemas.microsoft.com/office/drawing/2014/main" val="1518068711"/>
                    </a:ext>
                  </a:extLst>
                </a:gridCol>
                <a:gridCol w="1907177">
                  <a:extLst>
                    <a:ext uri="{9D8B030D-6E8A-4147-A177-3AD203B41FA5}">
                      <a16:colId xmlns:a16="http://schemas.microsoft.com/office/drawing/2014/main" val="2376437715"/>
                    </a:ext>
                  </a:extLst>
                </a:gridCol>
                <a:gridCol w="1907177">
                  <a:extLst>
                    <a:ext uri="{9D8B030D-6E8A-4147-A177-3AD203B41FA5}">
                      <a16:colId xmlns:a16="http://schemas.microsoft.com/office/drawing/2014/main" val="3745725032"/>
                    </a:ext>
                  </a:extLst>
                </a:gridCol>
              </a:tblGrid>
              <a:tr h="421121">
                <a:tc gridSpan="4">
                  <a:txBody>
                    <a:bodyPr/>
                    <a:lstStyle/>
                    <a:p>
                      <a:pPr algn="l"/>
                      <a:r>
                        <a:rPr lang="nl-NL" sz="1300" dirty="0">
                          <a:solidFill>
                            <a:schemeClr val="tx1"/>
                          </a:solidFill>
                        </a:rPr>
                        <a:t>Klas</a:t>
                      </a:r>
                      <a:r>
                        <a:rPr lang="nl-NL" sz="1300" baseline="0" dirty="0">
                          <a:solidFill>
                            <a:schemeClr val="tx1"/>
                          </a:solidFill>
                        </a:rPr>
                        <a:t> MT-V-SM41A</a:t>
                      </a:r>
                      <a:endParaRPr lang="nl-NL" sz="1300" dirty="0">
                        <a:solidFill>
                          <a:schemeClr val="tx1"/>
                        </a:solidFill>
                      </a:endParaRPr>
                    </a:p>
                  </a:txBody>
                  <a:tcPr/>
                </a:tc>
                <a:tc hMerge="1">
                  <a:txBody>
                    <a:bodyPr/>
                    <a:lstStyle/>
                    <a:p>
                      <a:pPr algn="ctr"/>
                      <a:endParaRPr lang="nl-NL">
                        <a:solidFill>
                          <a:schemeClr val="tx1"/>
                        </a:solidFill>
                      </a:endParaRPr>
                    </a:p>
                  </a:txBody>
                  <a:tcPr/>
                </a:tc>
                <a:tc hMerge="1">
                  <a:txBody>
                    <a:bodyPr/>
                    <a:lstStyle/>
                    <a:p>
                      <a:pPr algn="ctr"/>
                      <a:endParaRPr lang="nl-NL">
                        <a:solidFill>
                          <a:schemeClr val="tx1"/>
                        </a:solidFill>
                      </a:endParaRPr>
                    </a:p>
                  </a:txBody>
                  <a:tcPr/>
                </a:tc>
                <a:tc hMerge="1">
                  <a:txBody>
                    <a:bodyPr/>
                    <a:lstStyle/>
                    <a:p>
                      <a:pPr algn="ctr"/>
                      <a:endParaRPr lang="nl-NL">
                        <a:solidFill>
                          <a:schemeClr val="tx1"/>
                        </a:solidFill>
                      </a:endParaRPr>
                    </a:p>
                  </a:txBody>
                  <a:tcPr/>
                </a:tc>
                <a:tc>
                  <a:txBody>
                    <a:bodyPr/>
                    <a:lstStyle/>
                    <a:p>
                      <a:pPr algn="l"/>
                      <a:endParaRPr lang="nl-NL" sz="1300">
                        <a:solidFill>
                          <a:schemeClr val="tx1"/>
                        </a:solidFill>
                      </a:endParaRPr>
                    </a:p>
                  </a:txBody>
                  <a:tcPr/>
                </a:tc>
                <a:extLst>
                  <a:ext uri="{0D108BD9-81ED-4DB2-BD59-A6C34878D82A}">
                    <a16:rowId xmlns:a16="http://schemas.microsoft.com/office/drawing/2014/main" val="4077094377"/>
                  </a:ext>
                </a:extLst>
              </a:tr>
              <a:tr h="421121">
                <a:tc>
                  <a:txBody>
                    <a:bodyPr/>
                    <a:lstStyle/>
                    <a:p>
                      <a:pPr algn="ctr"/>
                      <a:r>
                        <a:rPr lang="nl-NL" sz="1300" b="1" i="1">
                          <a:solidFill>
                            <a:schemeClr val="tx1"/>
                          </a:solidFill>
                        </a:rPr>
                        <a:t>Groep 1</a:t>
                      </a:r>
                    </a:p>
                    <a:p>
                      <a:pPr algn="ctr"/>
                      <a:r>
                        <a:rPr lang="nl-NL" sz="1300" b="1" i="1">
                          <a:solidFill>
                            <a:schemeClr val="tx1"/>
                          </a:solidFill>
                        </a:rPr>
                        <a:t>LIFESTYLE</a:t>
                      </a:r>
                    </a:p>
                  </a:txBody>
                  <a:tcPr/>
                </a:tc>
                <a:tc>
                  <a:txBody>
                    <a:bodyPr/>
                    <a:lstStyle/>
                    <a:p>
                      <a:pPr algn="ctr"/>
                      <a:r>
                        <a:rPr lang="nl-NL" sz="1300" b="1" i="1" dirty="0">
                          <a:solidFill>
                            <a:schemeClr val="tx1"/>
                          </a:solidFill>
                        </a:rPr>
                        <a:t>Groep 2</a:t>
                      </a:r>
                    </a:p>
                    <a:p>
                      <a:pPr algn="ctr"/>
                      <a:r>
                        <a:rPr lang="nl-NL" sz="1300" b="1" i="1" dirty="0">
                          <a:solidFill>
                            <a:schemeClr val="tx1"/>
                          </a:solidFill>
                        </a:rPr>
                        <a:t>BIOBASED</a:t>
                      </a:r>
                    </a:p>
                  </a:txBody>
                  <a:tcPr/>
                </a:tc>
                <a:tc>
                  <a:txBody>
                    <a:bodyPr/>
                    <a:lstStyle/>
                    <a:p>
                      <a:pPr algn="ctr"/>
                      <a:r>
                        <a:rPr lang="nl-NL" sz="1300" b="1" i="1">
                          <a:solidFill>
                            <a:schemeClr val="tx1"/>
                          </a:solidFill>
                        </a:rPr>
                        <a:t>Groep 3</a:t>
                      </a:r>
                    </a:p>
                    <a:p>
                      <a:pPr algn="ctr"/>
                      <a:r>
                        <a:rPr lang="nl-NL" sz="1300" b="1" i="1">
                          <a:solidFill>
                            <a:schemeClr val="tx1"/>
                          </a:solidFill>
                        </a:rPr>
                        <a:t>VRIJETIJD</a:t>
                      </a:r>
                    </a:p>
                  </a:txBody>
                  <a:tcPr/>
                </a:tc>
                <a:tc>
                  <a:txBody>
                    <a:bodyPr/>
                    <a:lstStyle/>
                    <a:p>
                      <a:pPr algn="ctr"/>
                      <a:r>
                        <a:rPr lang="nl-NL" sz="1300" b="1" i="1">
                          <a:solidFill>
                            <a:schemeClr val="tx1"/>
                          </a:solidFill>
                        </a:rPr>
                        <a:t>Groep 4</a:t>
                      </a:r>
                    </a:p>
                    <a:p>
                      <a:pPr algn="ctr"/>
                      <a:r>
                        <a:rPr lang="nl-NL" sz="1300" b="1" i="1">
                          <a:solidFill>
                            <a:schemeClr val="tx1"/>
                          </a:solidFill>
                        </a:rPr>
                        <a:t>WATER &amp; ENERGIE</a:t>
                      </a:r>
                    </a:p>
                  </a:txBody>
                  <a:tcPr/>
                </a:tc>
                <a:tc>
                  <a:txBody>
                    <a:bodyPr/>
                    <a:lstStyle/>
                    <a:p>
                      <a:pPr algn="ctr"/>
                      <a:r>
                        <a:rPr lang="nl-NL" sz="1300" b="1" i="1">
                          <a:solidFill>
                            <a:schemeClr val="tx1"/>
                          </a:solidFill>
                        </a:rPr>
                        <a:t>Groep 5</a:t>
                      </a:r>
                    </a:p>
                    <a:p>
                      <a:pPr algn="ctr"/>
                      <a:r>
                        <a:rPr lang="nl-NL" sz="1300" b="1" i="1">
                          <a:solidFill>
                            <a:schemeClr val="tx1"/>
                          </a:solidFill>
                        </a:rPr>
                        <a:t>STAD &amp;</a:t>
                      </a:r>
                      <a:r>
                        <a:rPr lang="nl-NL" sz="1300" b="1" i="1" baseline="0">
                          <a:solidFill>
                            <a:schemeClr val="tx1"/>
                          </a:solidFill>
                        </a:rPr>
                        <a:t> WIJK</a:t>
                      </a:r>
                      <a:endParaRPr lang="nl-NL" sz="1300" b="1" i="1">
                        <a:solidFill>
                          <a:schemeClr val="tx1"/>
                        </a:solidFill>
                      </a:endParaRPr>
                    </a:p>
                  </a:txBody>
                  <a:tcPr/>
                </a:tc>
                <a:extLst>
                  <a:ext uri="{0D108BD9-81ED-4DB2-BD59-A6C34878D82A}">
                    <a16:rowId xmlns:a16="http://schemas.microsoft.com/office/drawing/2014/main" val="2070138859"/>
                  </a:ext>
                </a:extLst>
              </a:tr>
              <a:tr h="421121">
                <a:tc>
                  <a:txBody>
                    <a:bodyPr/>
                    <a:lstStyle/>
                    <a:p>
                      <a:pPr algn="ctr" fontAlgn="b"/>
                      <a:r>
                        <a:rPr lang="nl-NL" sz="2000" b="0" i="0" u="none" strike="noStrike">
                          <a:solidFill>
                            <a:srgbClr val="000000"/>
                          </a:solidFill>
                          <a:effectLst/>
                          <a:latin typeface="Arial" panose="020B0604020202020204" pitchFamily="34" charset="0"/>
                        </a:rPr>
                        <a:t>Lucas</a:t>
                      </a:r>
                    </a:p>
                  </a:txBody>
                  <a:tcPr marL="9525" marR="9525" marT="9525" marB="0" anchor="b"/>
                </a:tc>
                <a:tc>
                  <a:txBody>
                    <a:bodyPr/>
                    <a:lstStyle/>
                    <a:p>
                      <a:pPr algn="ctr" fontAlgn="b"/>
                      <a:r>
                        <a:rPr lang="nl-NL" sz="2000" b="0" i="0" u="none" strike="noStrike">
                          <a:solidFill>
                            <a:srgbClr val="000000"/>
                          </a:solidFill>
                          <a:effectLst/>
                          <a:latin typeface="Arial" panose="020B0604020202020204" pitchFamily="34" charset="0"/>
                        </a:rPr>
                        <a:t>Daan d</a:t>
                      </a:r>
                    </a:p>
                  </a:txBody>
                  <a:tcPr marL="9525" marR="9525" marT="9525" marB="0" anchor="b"/>
                </a:tc>
                <a:tc>
                  <a:txBody>
                    <a:bodyPr/>
                    <a:lstStyle/>
                    <a:p>
                      <a:pPr algn="ctr" fontAlgn="b"/>
                      <a:r>
                        <a:rPr lang="nl-NL" sz="2000" b="0" i="0" u="none" strike="noStrike">
                          <a:solidFill>
                            <a:srgbClr val="000000"/>
                          </a:solidFill>
                          <a:effectLst/>
                          <a:latin typeface="Arial" panose="020B0604020202020204" pitchFamily="34" charset="0"/>
                        </a:rPr>
                        <a:t>Jikke</a:t>
                      </a:r>
                    </a:p>
                  </a:txBody>
                  <a:tcPr marL="9525" marR="9525" marT="9525" marB="0" anchor="b"/>
                </a:tc>
                <a:tc>
                  <a:txBody>
                    <a:bodyPr/>
                    <a:lstStyle/>
                    <a:p>
                      <a:pPr algn="ctr" fontAlgn="b"/>
                      <a:r>
                        <a:rPr lang="nl-NL" sz="2000" b="0" i="0" u="none" strike="noStrike" dirty="0">
                          <a:solidFill>
                            <a:srgbClr val="000000"/>
                          </a:solidFill>
                          <a:effectLst/>
                          <a:latin typeface="Arial" panose="020B0604020202020204" pitchFamily="34" charset="0"/>
                        </a:rPr>
                        <a:t>I</a:t>
                      </a:r>
                      <a:r>
                        <a:rPr lang="nl-NL" sz="2000" b="0" i="0" u="none" strike="noStrike" dirty="0" smtClean="0">
                          <a:solidFill>
                            <a:srgbClr val="000000"/>
                          </a:solidFill>
                          <a:effectLst/>
                          <a:latin typeface="Arial" panose="020B0604020202020204" pitchFamily="34" charset="0"/>
                        </a:rPr>
                        <a:t>nge</a:t>
                      </a:r>
                      <a:endParaRPr lang="nl-NL" sz="2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nl-NL" sz="2000" b="0" i="0" u="none" strike="noStrike">
                          <a:solidFill>
                            <a:srgbClr val="000000"/>
                          </a:solidFill>
                          <a:effectLst/>
                          <a:latin typeface="Arial" panose="020B0604020202020204" pitchFamily="34" charset="0"/>
                        </a:rPr>
                        <a:t>Amy</a:t>
                      </a:r>
                    </a:p>
                  </a:txBody>
                  <a:tcPr marL="9525" marR="9525" marT="9525" marB="0" anchor="b"/>
                </a:tc>
                <a:extLst>
                  <a:ext uri="{0D108BD9-81ED-4DB2-BD59-A6C34878D82A}">
                    <a16:rowId xmlns:a16="http://schemas.microsoft.com/office/drawing/2014/main" val="2340453855"/>
                  </a:ext>
                </a:extLst>
              </a:tr>
              <a:tr h="421121">
                <a:tc>
                  <a:txBody>
                    <a:bodyPr/>
                    <a:lstStyle/>
                    <a:p>
                      <a:pPr algn="ctr" fontAlgn="b"/>
                      <a:r>
                        <a:rPr lang="nl-NL" sz="2000" b="0" i="0" u="none" strike="noStrike">
                          <a:solidFill>
                            <a:srgbClr val="000000"/>
                          </a:solidFill>
                          <a:effectLst/>
                          <a:latin typeface="Arial" panose="020B0604020202020204" pitchFamily="34" charset="0"/>
                        </a:rPr>
                        <a:t>Fiene</a:t>
                      </a:r>
                    </a:p>
                  </a:txBody>
                  <a:tcPr marL="9525" marR="9525" marT="9525" marB="0" anchor="b"/>
                </a:tc>
                <a:tc>
                  <a:txBody>
                    <a:bodyPr/>
                    <a:lstStyle/>
                    <a:p>
                      <a:pPr algn="ctr" fontAlgn="b"/>
                      <a:r>
                        <a:rPr lang="nl-NL" sz="2000" b="0" i="0" u="none" strike="noStrike">
                          <a:solidFill>
                            <a:srgbClr val="000000"/>
                          </a:solidFill>
                          <a:effectLst/>
                          <a:latin typeface="Arial" panose="020B0604020202020204" pitchFamily="34" charset="0"/>
                        </a:rPr>
                        <a:t>Job</a:t>
                      </a:r>
                    </a:p>
                  </a:txBody>
                  <a:tcPr marL="9525" marR="9525" marT="9525" marB="0" anchor="b"/>
                </a:tc>
                <a:tc>
                  <a:txBody>
                    <a:bodyPr/>
                    <a:lstStyle/>
                    <a:p>
                      <a:pPr algn="ctr" fontAlgn="b"/>
                      <a:r>
                        <a:rPr lang="nl-NL" sz="2000" b="0" i="0" u="none" strike="noStrike" err="1">
                          <a:solidFill>
                            <a:srgbClr val="000000"/>
                          </a:solidFill>
                          <a:effectLst/>
                          <a:latin typeface="Arial" panose="020B0604020202020204" pitchFamily="34" charset="0"/>
                        </a:rPr>
                        <a:t>Lyes</a:t>
                      </a:r>
                      <a:endParaRPr lang="nl-NL" sz="2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nl-NL" sz="2000" b="0" i="0" u="none" strike="noStrike" dirty="0" smtClean="0">
                          <a:solidFill>
                            <a:srgbClr val="000000"/>
                          </a:solidFill>
                          <a:effectLst/>
                          <a:latin typeface="Arial" panose="020B0604020202020204" pitchFamily="34" charset="0"/>
                        </a:rPr>
                        <a:t>Ivar</a:t>
                      </a:r>
                      <a:endParaRPr lang="nl-NL" sz="2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nl-NL" sz="2000" b="0" i="0" u="none" strike="noStrike">
                          <a:solidFill>
                            <a:srgbClr val="000000"/>
                          </a:solidFill>
                          <a:effectLst/>
                          <a:latin typeface="Arial" panose="020B0604020202020204" pitchFamily="34" charset="0"/>
                        </a:rPr>
                        <a:t>Bente</a:t>
                      </a:r>
                    </a:p>
                  </a:txBody>
                  <a:tcPr marL="9525" marR="9525" marT="9525" marB="0" anchor="b"/>
                </a:tc>
                <a:extLst>
                  <a:ext uri="{0D108BD9-81ED-4DB2-BD59-A6C34878D82A}">
                    <a16:rowId xmlns:a16="http://schemas.microsoft.com/office/drawing/2014/main" val="2419062599"/>
                  </a:ext>
                </a:extLst>
              </a:tr>
              <a:tr h="421121">
                <a:tc>
                  <a:txBody>
                    <a:bodyPr/>
                    <a:lstStyle/>
                    <a:p>
                      <a:pPr algn="ctr" fontAlgn="b"/>
                      <a:r>
                        <a:rPr lang="nl-NL" sz="2000" b="0" i="0" u="none" strike="noStrike" err="1">
                          <a:solidFill>
                            <a:srgbClr val="000000"/>
                          </a:solidFill>
                          <a:effectLst/>
                          <a:latin typeface="Arial" panose="020B0604020202020204" pitchFamily="34" charset="0"/>
                        </a:rPr>
                        <a:t>Malika</a:t>
                      </a:r>
                      <a:endParaRPr lang="nl-NL" sz="2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nl-NL" sz="2000" b="0" i="0" u="none" strike="noStrike">
                          <a:solidFill>
                            <a:srgbClr val="000000"/>
                          </a:solidFill>
                          <a:effectLst/>
                          <a:latin typeface="Arial" panose="020B0604020202020204" pitchFamily="34" charset="0"/>
                        </a:rPr>
                        <a:t>Luna</a:t>
                      </a:r>
                    </a:p>
                  </a:txBody>
                  <a:tcPr marL="9525" marR="9525" marT="9525" marB="0" anchor="b"/>
                </a:tc>
                <a:tc>
                  <a:txBody>
                    <a:bodyPr/>
                    <a:lstStyle/>
                    <a:p>
                      <a:pPr algn="ctr" fontAlgn="b"/>
                      <a:r>
                        <a:rPr lang="nl-NL" sz="2000" b="0" i="0" u="none" strike="noStrike" dirty="0" smtClean="0">
                          <a:solidFill>
                            <a:srgbClr val="000000"/>
                          </a:solidFill>
                          <a:effectLst/>
                          <a:latin typeface="Arial" panose="020B0604020202020204" pitchFamily="34" charset="0"/>
                        </a:rPr>
                        <a:t>Maartje</a:t>
                      </a:r>
                      <a:endParaRPr lang="nl-NL" sz="2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nl-NL" sz="2000" b="0" i="0" u="none" strike="noStrike" dirty="0">
                          <a:solidFill>
                            <a:srgbClr val="000000"/>
                          </a:solidFill>
                          <a:effectLst/>
                          <a:latin typeface="Arial" panose="020B0604020202020204" pitchFamily="34" charset="0"/>
                        </a:rPr>
                        <a:t>G</a:t>
                      </a:r>
                      <a:r>
                        <a:rPr lang="nl-NL" sz="2000" b="0" i="0" u="none" strike="noStrike" dirty="0" smtClean="0">
                          <a:solidFill>
                            <a:srgbClr val="000000"/>
                          </a:solidFill>
                          <a:effectLst/>
                          <a:latin typeface="Arial" panose="020B0604020202020204" pitchFamily="34" charset="0"/>
                        </a:rPr>
                        <a:t>eerthe</a:t>
                      </a:r>
                      <a:endParaRPr lang="nl-NL" sz="2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nl-NL" sz="2000" b="0" i="0" u="none" strike="noStrike" err="1">
                          <a:solidFill>
                            <a:srgbClr val="000000"/>
                          </a:solidFill>
                          <a:effectLst/>
                          <a:latin typeface="Arial" panose="020B0604020202020204" pitchFamily="34" charset="0"/>
                        </a:rPr>
                        <a:t>I</a:t>
                      </a:r>
                      <a:r>
                        <a:rPr lang="nl-NL" sz="2000" b="0" i="0" u="none" strike="noStrike" smtClean="0">
                          <a:solidFill>
                            <a:srgbClr val="000000"/>
                          </a:solidFill>
                          <a:effectLst/>
                          <a:latin typeface="Arial" panose="020B0604020202020204" pitchFamily="34" charset="0"/>
                        </a:rPr>
                        <a:t>sabelle</a:t>
                      </a:r>
                      <a:endParaRPr lang="nl-NL" sz="2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8157026"/>
                  </a:ext>
                </a:extLst>
              </a:tr>
              <a:tr h="421121">
                <a:tc>
                  <a:txBody>
                    <a:bodyPr/>
                    <a:lstStyle/>
                    <a:p>
                      <a:pPr algn="ctr" fontAlgn="b"/>
                      <a:r>
                        <a:rPr lang="nl-NL" sz="2000" b="0" i="0" u="none" strike="noStrike" kern="1200" dirty="0">
                          <a:solidFill>
                            <a:srgbClr val="000000"/>
                          </a:solidFill>
                          <a:effectLst/>
                          <a:latin typeface="Arial" panose="020B0604020202020204" pitchFamily="34" charset="0"/>
                          <a:ea typeface="+mn-ea"/>
                          <a:cs typeface="+mn-cs"/>
                        </a:rPr>
                        <a:t>Bas</a:t>
                      </a:r>
                    </a:p>
                  </a:txBody>
                  <a:tcPr marL="9525" marR="9525" marT="9525" marB="0" anchor="b"/>
                </a:tc>
                <a:tc>
                  <a:txBody>
                    <a:bodyPr/>
                    <a:lstStyle/>
                    <a:p>
                      <a:pPr algn="ctr" fontAlgn="b"/>
                      <a:r>
                        <a:rPr lang="nl-NL" sz="2000" b="0" i="0" u="none" strike="noStrike" kern="1200" err="1">
                          <a:solidFill>
                            <a:srgbClr val="000000"/>
                          </a:solidFill>
                          <a:effectLst/>
                          <a:latin typeface="Arial" panose="020B0604020202020204" pitchFamily="34" charset="0"/>
                          <a:ea typeface="+mn-ea"/>
                          <a:cs typeface="+mn-cs"/>
                        </a:rPr>
                        <a:t>Yord</a:t>
                      </a:r>
                      <a:endParaRPr lang="nl-NL" sz="2000" b="0" i="0" u="none" strike="noStrike" kern="1200">
                        <a:solidFill>
                          <a:srgbClr val="000000"/>
                        </a:solidFill>
                        <a:effectLst/>
                        <a:latin typeface="Arial" panose="020B0604020202020204" pitchFamily="34" charset="0"/>
                        <a:ea typeface="+mn-ea"/>
                        <a:cs typeface="+mn-cs"/>
                      </a:endParaRPr>
                    </a:p>
                  </a:txBody>
                  <a:tcPr marL="9525" marR="9525" marT="9525" marB="0" anchor="b"/>
                </a:tc>
                <a:tc>
                  <a:txBody>
                    <a:bodyPr/>
                    <a:lstStyle/>
                    <a:p>
                      <a:pPr algn="ctr" fontAlgn="b"/>
                      <a:r>
                        <a:rPr lang="nl-NL" sz="2000" b="0" i="0" u="none" strike="noStrike" kern="1200" dirty="0">
                          <a:solidFill>
                            <a:srgbClr val="000000"/>
                          </a:solidFill>
                          <a:effectLst/>
                          <a:latin typeface="Arial" panose="020B0604020202020204" pitchFamily="34" charset="0"/>
                          <a:ea typeface="+mn-ea"/>
                          <a:cs typeface="+mn-cs"/>
                        </a:rPr>
                        <a:t>M</a:t>
                      </a:r>
                      <a:r>
                        <a:rPr lang="nl-NL" sz="2000" b="0" i="0" u="none" strike="noStrike" kern="1200" dirty="0" smtClean="0">
                          <a:solidFill>
                            <a:srgbClr val="000000"/>
                          </a:solidFill>
                          <a:effectLst/>
                          <a:latin typeface="Arial" panose="020B0604020202020204" pitchFamily="34" charset="0"/>
                          <a:ea typeface="+mn-ea"/>
                          <a:cs typeface="+mn-cs"/>
                        </a:rPr>
                        <a:t>ax</a:t>
                      </a:r>
                      <a:endParaRPr lang="nl-NL" sz="2000" b="0" i="0" u="none" strike="noStrike" kern="1200" dirty="0">
                        <a:solidFill>
                          <a:srgbClr val="000000"/>
                        </a:solidFill>
                        <a:effectLst/>
                        <a:latin typeface="Arial" panose="020B0604020202020204" pitchFamily="34" charset="0"/>
                        <a:ea typeface="+mn-ea"/>
                        <a:cs typeface="+mn-cs"/>
                      </a:endParaRPr>
                    </a:p>
                  </a:txBody>
                  <a:tcPr marL="9525" marR="9525" marT="9525" marB="0" anchor="b"/>
                </a:tc>
                <a:tc>
                  <a:txBody>
                    <a:bodyPr/>
                    <a:lstStyle/>
                    <a:p>
                      <a:pPr algn="ctr" fontAlgn="b"/>
                      <a:r>
                        <a:rPr lang="nl-NL" sz="2000" b="0" i="0" u="none" strike="noStrike" kern="1200">
                          <a:solidFill>
                            <a:srgbClr val="000000"/>
                          </a:solidFill>
                          <a:effectLst/>
                          <a:latin typeface="Arial" panose="020B0604020202020204" pitchFamily="34" charset="0"/>
                          <a:ea typeface="+mn-ea"/>
                          <a:cs typeface="+mn-cs"/>
                        </a:rPr>
                        <a:t>Bjorn</a:t>
                      </a:r>
                    </a:p>
                  </a:txBody>
                  <a:tcPr marL="9525" marR="9525" marT="9525" marB="0" anchor="b"/>
                </a:tc>
                <a:tc>
                  <a:txBody>
                    <a:bodyPr/>
                    <a:lstStyle/>
                    <a:p>
                      <a:pPr algn="ctr" fontAlgn="b"/>
                      <a:r>
                        <a:rPr lang="nl-NL" sz="2000" b="0" i="0" u="none" strike="noStrike" kern="1200" err="1">
                          <a:solidFill>
                            <a:srgbClr val="000000"/>
                          </a:solidFill>
                          <a:effectLst/>
                          <a:latin typeface="Arial" panose="020B0604020202020204" pitchFamily="34" charset="0"/>
                          <a:ea typeface="+mn-ea"/>
                          <a:cs typeface="+mn-cs"/>
                        </a:rPr>
                        <a:t>Florieke</a:t>
                      </a:r>
                      <a:endParaRPr lang="nl-NL" sz="2000" b="0" i="0" u="none" strike="noStrike" kern="1200">
                        <a:solidFill>
                          <a:srgbClr val="000000"/>
                        </a:solidFill>
                        <a:effectLst/>
                        <a:latin typeface="Arial" panose="020B0604020202020204" pitchFamily="34" charset="0"/>
                        <a:ea typeface="+mn-ea"/>
                        <a:cs typeface="+mn-cs"/>
                      </a:endParaRPr>
                    </a:p>
                  </a:txBody>
                  <a:tcPr marL="9525" marR="9525" marT="9525" marB="0" anchor="b"/>
                </a:tc>
                <a:extLst>
                  <a:ext uri="{0D108BD9-81ED-4DB2-BD59-A6C34878D82A}">
                    <a16:rowId xmlns:a16="http://schemas.microsoft.com/office/drawing/2014/main" val="436950683"/>
                  </a:ext>
                </a:extLst>
              </a:tr>
              <a:tr h="421121">
                <a:tc>
                  <a:txBody>
                    <a:bodyPr/>
                    <a:lstStyle/>
                    <a:p>
                      <a:pPr algn="ctr" fontAlgn="b"/>
                      <a:r>
                        <a:rPr lang="nl-NL" sz="2000" b="0" i="0" u="none" strike="noStrike" kern="1200">
                          <a:solidFill>
                            <a:srgbClr val="000000"/>
                          </a:solidFill>
                          <a:effectLst/>
                          <a:latin typeface="Arial" panose="020B0604020202020204" pitchFamily="34" charset="0"/>
                          <a:ea typeface="+mn-ea"/>
                          <a:cs typeface="+mn-cs"/>
                        </a:rPr>
                        <a:t>Davide</a:t>
                      </a:r>
                    </a:p>
                  </a:txBody>
                  <a:tcPr marL="9525" marR="9525" marT="9525" marB="0" anchor="b"/>
                </a:tc>
                <a:tc>
                  <a:txBody>
                    <a:bodyPr/>
                    <a:lstStyle/>
                    <a:p>
                      <a:pPr algn="ctr" fontAlgn="b"/>
                      <a:r>
                        <a:rPr lang="nl-NL" sz="2000" b="0" i="0" u="none" strike="noStrike" kern="1200">
                          <a:solidFill>
                            <a:srgbClr val="000000"/>
                          </a:solidFill>
                          <a:effectLst/>
                          <a:latin typeface="Arial" panose="020B0604020202020204" pitchFamily="34" charset="0"/>
                          <a:ea typeface="+mn-ea"/>
                          <a:cs typeface="+mn-cs"/>
                        </a:rPr>
                        <a:t>Milou</a:t>
                      </a:r>
                    </a:p>
                  </a:txBody>
                  <a:tcPr marL="9525" marR="9525" marT="9525" marB="0" anchor="b"/>
                </a:tc>
                <a:tc>
                  <a:txBody>
                    <a:bodyPr/>
                    <a:lstStyle/>
                    <a:p>
                      <a:pPr algn="ctr" fontAlgn="b"/>
                      <a:r>
                        <a:rPr lang="nl-NL" sz="2000" b="0" i="0" u="none" strike="noStrike" kern="1200" err="1">
                          <a:solidFill>
                            <a:srgbClr val="000000"/>
                          </a:solidFill>
                          <a:effectLst/>
                          <a:latin typeface="Arial" panose="020B0604020202020204" pitchFamily="34" charset="0"/>
                          <a:ea typeface="+mn-ea"/>
                          <a:cs typeface="+mn-cs"/>
                        </a:rPr>
                        <a:t>Pippie</a:t>
                      </a:r>
                      <a:endParaRPr lang="nl-NL" sz="2000" b="0" i="0" u="none" strike="noStrike" kern="1200">
                        <a:solidFill>
                          <a:srgbClr val="000000"/>
                        </a:solidFill>
                        <a:effectLst/>
                        <a:latin typeface="Arial" panose="020B0604020202020204" pitchFamily="34" charset="0"/>
                        <a:ea typeface="+mn-ea"/>
                        <a:cs typeface="+mn-cs"/>
                      </a:endParaRPr>
                    </a:p>
                  </a:txBody>
                  <a:tcPr marL="9525" marR="9525" marT="9525" marB="0" anchor="b"/>
                </a:tc>
                <a:tc>
                  <a:txBody>
                    <a:bodyPr/>
                    <a:lstStyle/>
                    <a:p>
                      <a:pPr algn="ctr" fontAlgn="b"/>
                      <a:r>
                        <a:rPr lang="nl-NL" sz="2000" b="0" i="0" u="none" strike="noStrike" kern="1200">
                          <a:solidFill>
                            <a:srgbClr val="000000"/>
                          </a:solidFill>
                          <a:effectLst/>
                          <a:latin typeface="Arial" panose="020B0604020202020204" pitchFamily="34" charset="0"/>
                          <a:ea typeface="+mn-ea"/>
                          <a:cs typeface="+mn-cs"/>
                        </a:rPr>
                        <a:t>Pim</a:t>
                      </a:r>
                    </a:p>
                  </a:txBody>
                  <a:tcPr marL="9525" marR="9525" marT="9525" marB="0" anchor="b"/>
                </a:tc>
                <a:tc>
                  <a:txBody>
                    <a:bodyPr/>
                    <a:lstStyle/>
                    <a:p>
                      <a:pPr algn="ctr" fontAlgn="b"/>
                      <a:r>
                        <a:rPr lang="nl-NL" sz="2000" b="0" i="0" u="none" strike="noStrike" kern="1200" dirty="0">
                          <a:solidFill>
                            <a:srgbClr val="000000"/>
                          </a:solidFill>
                          <a:effectLst/>
                          <a:latin typeface="Arial" panose="020B0604020202020204" pitchFamily="34" charset="0"/>
                          <a:ea typeface="+mn-ea"/>
                          <a:cs typeface="+mn-cs"/>
                        </a:rPr>
                        <a:t>Lars</a:t>
                      </a:r>
                    </a:p>
                  </a:txBody>
                  <a:tcPr marL="9525" marR="9525" marT="9525" marB="0" anchor="b"/>
                </a:tc>
                <a:extLst>
                  <a:ext uri="{0D108BD9-81ED-4DB2-BD59-A6C34878D82A}">
                    <a16:rowId xmlns:a16="http://schemas.microsoft.com/office/drawing/2014/main" val="3229524071"/>
                  </a:ext>
                </a:extLst>
              </a:tr>
              <a:tr h="421121">
                <a:tc>
                  <a:txBody>
                    <a:bodyPr/>
                    <a:lstStyle/>
                    <a:p>
                      <a:pPr algn="ctr" fontAlgn="b"/>
                      <a:r>
                        <a:rPr lang="nl-NL" sz="2000" b="0" i="0" u="none" strike="noStrike" kern="1200">
                          <a:solidFill>
                            <a:srgbClr val="000000"/>
                          </a:solidFill>
                          <a:effectLst/>
                          <a:latin typeface="Arial" panose="020B0604020202020204" pitchFamily="34" charset="0"/>
                          <a:ea typeface="+mn-ea"/>
                          <a:cs typeface="+mn-cs"/>
                        </a:rPr>
                        <a:t>Nikki v </a:t>
                      </a:r>
                      <a:r>
                        <a:rPr lang="nl-NL" sz="2000" b="0" i="0" u="none" strike="noStrike" kern="1200" err="1">
                          <a:solidFill>
                            <a:srgbClr val="000000"/>
                          </a:solidFill>
                          <a:effectLst/>
                          <a:latin typeface="Arial" panose="020B0604020202020204" pitchFamily="34" charset="0"/>
                          <a:ea typeface="+mn-ea"/>
                          <a:cs typeface="+mn-cs"/>
                        </a:rPr>
                        <a:t>Luijn</a:t>
                      </a:r>
                      <a:endParaRPr lang="nl-NL" sz="2000" b="0" i="0" u="none" strike="noStrike" kern="1200">
                        <a:solidFill>
                          <a:srgbClr val="000000"/>
                        </a:solidFill>
                        <a:effectLst/>
                        <a:latin typeface="Arial" panose="020B0604020202020204" pitchFamily="34" charset="0"/>
                        <a:ea typeface="+mn-ea"/>
                        <a:cs typeface="+mn-cs"/>
                      </a:endParaRPr>
                    </a:p>
                  </a:txBody>
                  <a:tcPr marL="9525" marR="9525" marT="9525" marB="0" anchor="b"/>
                </a:tc>
                <a:tc>
                  <a:txBody>
                    <a:bodyPr/>
                    <a:lstStyle/>
                    <a:p>
                      <a:pPr algn="ctr" fontAlgn="b"/>
                      <a:endParaRPr lang="nl-NL" sz="2000" b="0" i="0" u="none" strike="noStrike" kern="1200" dirty="0">
                        <a:solidFill>
                          <a:srgbClr val="000000"/>
                        </a:solidFill>
                        <a:effectLst/>
                        <a:latin typeface="Arial" panose="020B0604020202020204" pitchFamily="34" charset="0"/>
                        <a:ea typeface="+mn-ea"/>
                        <a:cs typeface="+mn-cs"/>
                      </a:endParaRPr>
                    </a:p>
                  </a:txBody>
                  <a:tcPr marL="9525" marR="9525" marT="9525" marB="0" anchor="b"/>
                </a:tc>
                <a:tc>
                  <a:txBody>
                    <a:bodyPr/>
                    <a:lstStyle/>
                    <a:p>
                      <a:pPr algn="ctr" fontAlgn="b"/>
                      <a:r>
                        <a:rPr lang="nl-NL" sz="2000" b="0" i="0" u="none" strike="noStrike" kern="1200" dirty="0" smtClean="0">
                          <a:solidFill>
                            <a:srgbClr val="000000"/>
                          </a:solidFill>
                          <a:effectLst/>
                          <a:latin typeface="Arial" panose="020B0604020202020204" pitchFamily="34" charset="0"/>
                          <a:ea typeface="+mn-ea"/>
                          <a:cs typeface="+mn-cs"/>
                        </a:rPr>
                        <a:t>Kenny</a:t>
                      </a:r>
                      <a:endParaRPr lang="nl-NL" sz="2000" b="0" i="0" u="none" strike="noStrike" kern="1200" dirty="0">
                        <a:solidFill>
                          <a:srgbClr val="000000"/>
                        </a:solidFill>
                        <a:effectLst/>
                        <a:latin typeface="Arial" panose="020B0604020202020204" pitchFamily="34" charset="0"/>
                        <a:ea typeface="+mn-ea"/>
                        <a:cs typeface="+mn-cs"/>
                      </a:endParaRPr>
                    </a:p>
                  </a:txBody>
                  <a:tcPr marL="9525" marR="9525" marT="9525" marB="0" anchor="b"/>
                </a:tc>
                <a:tc>
                  <a:txBody>
                    <a:bodyPr/>
                    <a:lstStyle/>
                    <a:p>
                      <a:pPr algn="ctr" fontAlgn="b"/>
                      <a:r>
                        <a:rPr lang="nl-NL" sz="2000" b="0" i="0" u="none" strike="noStrike" kern="1200" dirty="0" smtClean="0">
                          <a:solidFill>
                            <a:srgbClr val="000000"/>
                          </a:solidFill>
                          <a:effectLst/>
                          <a:latin typeface="Arial" panose="020B0604020202020204" pitchFamily="34" charset="0"/>
                          <a:ea typeface="+mn-ea"/>
                          <a:cs typeface="+mn-cs"/>
                        </a:rPr>
                        <a:t>Senne</a:t>
                      </a:r>
                      <a:endParaRPr lang="nl-NL" sz="2000" b="0" i="0" u="none" strike="noStrike" kern="1200" dirty="0">
                        <a:solidFill>
                          <a:srgbClr val="000000"/>
                        </a:solidFill>
                        <a:effectLst/>
                        <a:latin typeface="Arial" panose="020B0604020202020204" pitchFamily="34" charset="0"/>
                        <a:ea typeface="+mn-ea"/>
                        <a:cs typeface="+mn-cs"/>
                      </a:endParaRPr>
                    </a:p>
                  </a:txBody>
                  <a:tcPr marL="9525" marR="9525" marT="9525" marB="0" anchor="b"/>
                </a:tc>
                <a:tc>
                  <a:txBody>
                    <a:bodyPr/>
                    <a:lstStyle/>
                    <a:p>
                      <a:pPr algn="ctr" fontAlgn="b"/>
                      <a:endParaRPr lang="nl-NL" sz="2000" b="0" i="0" u="none" strike="noStrike" kern="1200" dirty="0">
                        <a:solidFill>
                          <a:srgbClr val="000000"/>
                        </a:solidFill>
                        <a:effectLst/>
                        <a:latin typeface="Arial" panose="020B0604020202020204" pitchFamily="34" charset="0"/>
                        <a:ea typeface="+mn-ea"/>
                        <a:cs typeface="+mn-cs"/>
                      </a:endParaRPr>
                    </a:p>
                  </a:txBody>
                  <a:tcPr marL="9525" marR="9525" marT="9525" marB="0" anchor="b"/>
                </a:tc>
                <a:extLst>
                  <a:ext uri="{0D108BD9-81ED-4DB2-BD59-A6C34878D82A}">
                    <a16:rowId xmlns:a16="http://schemas.microsoft.com/office/drawing/2014/main" val="1891707202"/>
                  </a:ext>
                </a:extLst>
              </a:tr>
            </a:tbl>
          </a:graphicData>
        </a:graphic>
      </p:graphicFrame>
    </p:spTree>
    <p:extLst>
      <p:ext uri="{BB962C8B-B14F-4D97-AF65-F5344CB8AC3E}">
        <p14:creationId xmlns:p14="http://schemas.microsoft.com/office/powerpoint/2010/main" val="1682676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Groepsindeling periode 4</a:t>
            </a: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graphicFrame>
        <p:nvGraphicFramePr>
          <p:cNvPr id="5" name="Tabel 4"/>
          <p:cNvGraphicFramePr>
            <a:graphicFrameLocks noGrp="1"/>
          </p:cNvGraphicFramePr>
          <p:nvPr>
            <p:extLst>
              <p:ext uri="{D42A27DB-BD31-4B8C-83A1-F6EECF244321}">
                <p14:modId xmlns:p14="http://schemas.microsoft.com/office/powerpoint/2010/main" val="3205176521"/>
              </p:ext>
            </p:extLst>
          </p:nvPr>
        </p:nvGraphicFramePr>
        <p:xfrm>
          <a:off x="1328059" y="1690689"/>
          <a:ext cx="9535885" cy="3435527"/>
        </p:xfrm>
        <a:graphic>
          <a:graphicData uri="http://schemas.openxmlformats.org/drawingml/2006/table">
            <a:tbl>
              <a:tblPr firstRow="1" bandRow="1">
                <a:tableStyleId>{5C22544A-7EE6-4342-B048-85BDC9FD1C3A}</a:tableStyleId>
              </a:tblPr>
              <a:tblGrid>
                <a:gridCol w="1907177">
                  <a:extLst>
                    <a:ext uri="{9D8B030D-6E8A-4147-A177-3AD203B41FA5}">
                      <a16:colId xmlns:a16="http://schemas.microsoft.com/office/drawing/2014/main" val="2449129362"/>
                    </a:ext>
                  </a:extLst>
                </a:gridCol>
                <a:gridCol w="1907177">
                  <a:extLst>
                    <a:ext uri="{9D8B030D-6E8A-4147-A177-3AD203B41FA5}">
                      <a16:colId xmlns:a16="http://schemas.microsoft.com/office/drawing/2014/main" val="2202360707"/>
                    </a:ext>
                  </a:extLst>
                </a:gridCol>
                <a:gridCol w="1907177">
                  <a:extLst>
                    <a:ext uri="{9D8B030D-6E8A-4147-A177-3AD203B41FA5}">
                      <a16:colId xmlns:a16="http://schemas.microsoft.com/office/drawing/2014/main" val="1518068711"/>
                    </a:ext>
                  </a:extLst>
                </a:gridCol>
                <a:gridCol w="1907177">
                  <a:extLst>
                    <a:ext uri="{9D8B030D-6E8A-4147-A177-3AD203B41FA5}">
                      <a16:colId xmlns:a16="http://schemas.microsoft.com/office/drawing/2014/main" val="2376437715"/>
                    </a:ext>
                  </a:extLst>
                </a:gridCol>
                <a:gridCol w="1907177">
                  <a:extLst>
                    <a:ext uri="{9D8B030D-6E8A-4147-A177-3AD203B41FA5}">
                      <a16:colId xmlns:a16="http://schemas.microsoft.com/office/drawing/2014/main" val="3745725032"/>
                    </a:ext>
                  </a:extLst>
                </a:gridCol>
              </a:tblGrid>
              <a:tr h="421121">
                <a:tc gridSpan="4">
                  <a:txBody>
                    <a:bodyPr/>
                    <a:lstStyle/>
                    <a:p>
                      <a:pPr algn="l"/>
                      <a:r>
                        <a:rPr lang="nl-NL" sz="1300" dirty="0">
                          <a:solidFill>
                            <a:schemeClr val="tx1"/>
                          </a:solidFill>
                        </a:rPr>
                        <a:t>Klas</a:t>
                      </a:r>
                      <a:r>
                        <a:rPr lang="nl-NL" sz="1300" baseline="0" dirty="0">
                          <a:solidFill>
                            <a:schemeClr val="tx1"/>
                          </a:solidFill>
                        </a:rPr>
                        <a:t> MT-V-SM41B</a:t>
                      </a:r>
                      <a:endParaRPr lang="nl-NL" sz="1300" dirty="0">
                        <a:solidFill>
                          <a:schemeClr val="tx1"/>
                        </a:solidFill>
                      </a:endParaRPr>
                    </a:p>
                  </a:txBody>
                  <a:tcPr/>
                </a:tc>
                <a:tc hMerge="1">
                  <a:txBody>
                    <a:bodyPr/>
                    <a:lstStyle/>
                    <a:p>
                      <a:pPr algn="ctr"/>
                      <a:endParaRPr lang="nl-NL">
                        <a:solidFill>
                          <a:schemeClr val="tx1"/>
                        </a:solidFill>
                      </a:endParaRPr>
                    </a:p>
                  </a:txBody>
                  <a:tcPr/>
                </a:tc>
                <a:tc hMerge="1">
                  <a:txBody>
                    <a:bodyPr/>
                    <a:lstStyle/>
                    <a:p>
                      <a:pPr algn="ctr"/>
                      <a:endParaRPr lang="nl-NL">
                        <a:solidFill>
                          <a:schemeClr val="tx1"/>
                        </a:solidFill>
                      </a:endParaRPr>
                    </a:p>
                  </a:txBody>
                  <a:tcPr/>
                </a:tc>
                <a:tc hMerge="1">
                  <a:txBody>
                    <a:bodyPr/>
                    <a:lstStyle/>
                    <a:p>
                      <a:pPr algn="ctr"/>
                      <a:endParaRPr lang="nl-NL">
                        <a:solidFill>
                          <a:schemeClr val="tx1"/>
                        </a:solidFill>
                      </a:endParaRPr>
                    </a:p>
                  </a:txBody>
                  <a:tcPr/>
                </a:tc>
                <a:tc>
                  <a:txBody>
                    <a:bodyPr/>
                    <a:lstStyle/>
                    <a:p>
                      <a:pPr algn="l"/>
                      <a:endParaRPr lang="nl-NL" sz="1300">
                        <a:solidFill>
                          <a:schemeClr val="tx1"/>
                        </a:solidFill>
                      </a:endParaRPr>
                    </a:p>
                  </a:txBody>
                  <a:tcPr/>
                </a:tc>
                <a:extLst>
                  <a:ext uri="{0D108BD9-81ED-4DB2-BD59-A6C34878D82A}">
                    <a16:rowId xmlns:a16="http://schemas.microsoft.com/office/drawing/2014/main" val="4077094377"/>
                  </a:ext>
                </a:extLst>
              </a:tr>
              <a:tr h="421121">
                <a:tc>
                  <a:txBody>
                    <a:bodyPr/>
                    <a:lstStyle/>
                    <a:p>
                      <a:pPr algn="ctr"/>
                      <a:r>
                        <a:rPr lang="nl-NL" sz="1300" b="1" i="1" dirty="0">
                          <a:solidFill>
                            <a:schemeClr val="tx1"/>
                          </a:solidFill>
                        </a:rPr>
                        <a:t>Groep 1</a:t>
                      </a:r>
                    </a:p>
                    <a:p>
                      <a:pPr algn="ctr"/>
                      <a:r>
                        <a:rPr lang="nl-NL" sz="1300" b="1" i="1" dirty="0">
                          <a:solidFill>
                            <a:schemeClr val="tx1"/>
                          </a:solidFill>
                        </a:rPr>
                        <a:t>LIFESTYLE</a:t>
                      </a:r>
                    </a:p>
                  </a:txBody>
                  <a:tcPr/>
                </a:tc>
                <a:tc>
                  <a:txBody>
                    <a:bodyPr/>
                    <a:lstStyle/>
                    <a:p>
                      <a:pPr algn="ctr"/>
                      <a:r>
                        <a:rPr lang="nl-NL" sz="1300" b="1" i="1" dirty="0">
                          <a:solidFill>
                            <a:schemeClr val="tx1"/>
                          </a:solidFill>
                        </a:rPr>
                        <a:t>Groep 2</a:t>
                      </a:r>
                    </a:p>
                    <a:p>
                      <a:pPr algn="ctr"/>
                      <a:r>
                        <a:rPr lang="nl-NL" sz="1300" b="1" i="1" dirty="0">
                          <a:solidFill>
                            <a:schemeClr val="tx1"/>
                          </a:solidFill>
                        </a:rPr>
                        <a:t>BIOBASED</a:t>
                      </a:r>
                    </a:p>
                  </a:txBody>
                  <a:tcPr/>
                </a:tc>
                <a:tc>
                  <a:txBody>
                    <a:bodyPr/>
                    <a:lstStyle/>
                    <a:p>
                      <a:pPr algn="ctr"/>
                      <a:r>
                        <a:rPr lang="nl-NL" sz="1300" b="1" i="1" dirty="0">
                          <a:solidFill>
                            <a:schemeClr val="tx1"/>
                          </a:solidFill>
                        </a:rPr>
                        <a:t>Groep 3</a:t>
                      </a:r>
                    </a:p>
                    <a:p>
                      <a:pPr algn="ctr"/>
                      <a:r>
                        <a:rPr lang="nl-NL" sz="1300" b="1" i="1" dirty="0">
                          <a:solidFill>
                            <a:schemeClr val="tx1"/>
                          </a:solidFill>
                        </a:rPr>
                        <a:t>VRIJETIJD</a:t>
                      </a:r>
                    </a:p>
                  </a:txBody>
                  <a:tcPr/>
                </a:tc>
                <a:tc>
                  <a:txBody>
                    <a:bodyPr/>
                    <a:lstStyle/>
                    <a:p>
                      <a:pPr algn="ctr"/>
                      <a:r>
                        <a:rPr lang="nl-NL" sz="1300" b="1" i="1" dirty="0">
                          <a:solidFill>
                            <a:schemeClr val="tx1"/>
                          </a:solidFill>
                        </a:rPr>
                        <a:t>Groep 4</a:t>
                      </a:r>
                    </a:p>
                    <a:p>
                      <a:pPr algn="ctr"/>
                      <a:r>
                        <a:rPr lang="nl-NL" sz="1300" b="1" i="1" dirty="0">
                          <a:solidFill>
                            <a:schemeClr val="tx1"/>
                          </a:solidFill>
                        </a:rPr>
                        <a:t>WATER &amp; ENERGIE</a:t>
                      </a:r>
                    </a:p>
                  </a:txBody>
                  <a:tcPr/>
                </a:tc>
                <a:tc>
                  <a:txBody>
                    <a:bodyPr/>
                    <a:lstStyle/>
                    <a:p>
                      <a:pPr algn="ctr"/>
                      <a:r>
                        <a:rPr lang="nl-NL" sz="1300" b="1" i="1" dirty="0">
                          <a:solidFill>
                            <a:schemeClr val="tx1"/>
                          </a:solidFill>
                        </a:rPr>
                        <a:t>Groep 5</a:t>
                      </a:r>
                    </a:p>
                    <a:p>
                      <a:pPr algn="ctr"/>
                      <a:r>
                        <a:rPr lang="nl-NL" sz="1300" b="1" i="1" dirty="0">
                          <a:solidFill>
                            <a:schemeClr val="tx1"/>
                          </a:solidFill>
                        </a:rPr>
                        <a:t>STAD &amp;</a:t>
                      </a:r>
                      <a:r>
                        <a:rPr lang="nl-NL" sz="1300" b="1" i="1" baseline="0" dirty="0">
                          <a:solidFill>
                            <a:schemeClr val="tx1"/>
                          </a:solidFill>
                        </a:rPr>
                        <a:t> WIJK</a:t>
                      </a:r>
                      <a:endParaRPr lang="nl-NL" sz="1300" b="1" i="1" dirty="0">
                        <a:solidFill>
                          <a:schemeClr val="tx1"/>
                        </a:solidFill>
                      </a:endParaRPr>
                    </a:p>
                  </a:txBody>
                  <a:tcPr/>
                </a:tc>
                <a:extLst>
                  <a:ext uri="{0D108BD9-81ED-4DB2-BD59-A6C34878D82A}">
                    <a16:rowId xmlns:a16="http://schemas.microsoft.com/office/drawing/2014/main" val="2070138859"/>
                  </a:ext>
                </a:extLst>
              </a:tr>
              <a:tr h="421121">
                <a:tc>
                  <a:txBody>
                    <a:bodyPr/>
                    <a:lstStyle/>
                    <a:p>
                      <a:pPr algn="ctr" fontAlgn="b"/>
                      <a:r>
                        <a:rPr lang="nl-NL" sz="2000" b="0" i="0" u="none" strike="noStrike" dirty="0" err="1">
                          <a:solidFill>
                            <a:srgbClr val="000000"/>
                          </a:solidFill>
                          <a:effectLst/>
                          <a:latin typeface="Arial"/>
                        </a:rPr>
                        <a:t>Boike</a:t>
                      </a:r>
                    </a:p>
                  </a:txBody>
                  <a:tcPr marL="9525" marR="9525" marT="9525" marB="0" anchor="b"/>
                </a:tc>
                <a:tc>
                  <a:txBody>
                    <a:bodyPr/>
                    <a:lstStyle/>
                    <a:p>
                      <a:pPr algn="ctr" fontAlgn="b"/>
                      <a:r>
                        <a:rPr lang="nl-NL" sz="2000" b="0" i="0" u="none" strike="noStrike" dirty="0">
                          <a:solidFill>
                            <a:srgbClr val="000000"/>
                          </a:solidFill>
                          <a:effectLst/>
                          <a:latin typeface="Arial"/>
                        </a:rPr>
                        <a:t>Gijs k</a:t>
                      </a:r>
                    </a:p>
                  </a:txBody>
                  <a:tcPr marL="9525" marR="9525" marT="9525" marB="0" anchor="b"/>
                </a:tc>
                <a:tc>
                  <a:txBody>
                    <a:bodyPr/>
                    <a:lstStyle/>
                    <a:p>
                      <a:pPr algn="ctr" fontAlgn="b"/>
                      <a:r>
                        <a:rPr lang="nl-NL" sz="2000" b="0" i="0" u="none" strike="noStrike" dirty="0">
                          <a:solidFill>
                            <a:srgbClr val="000000"/>
                          </a:solidFill>
                          <a:effectLst/>
                          <a:latin typeface="Arial"/>
                        </a:rPr>
                        <a:t>Sven</a:t>
                      </a:r>
                    </a:p>
                  </a:txBody>
                  <a:tcPr marL="9525" marR="9525" marT="9525" marB="0" anchor="b"/>
                </a:tc>
                <a:tc>
                  <a:txBody>
                    <a:bodyPr/>
                    <a:lstStyle/>
                    <a:p>
                      <a:pPr algn="ctr" fontAlgn="b"/>
                      <a:r>
                        <a:rPr lang="nl-NL" sz="2000" b="0" i="0" u="none" strike="noStrike" dirty="0">
                          <a:solidFill>
                            <a:srgbClr val="000000"/>
                          </a:solidFill>
                          <a:effectLst/>
                          <a:latin typeface="Arial"/>
                        </a:rPr>
                        <a:t>Reinier</a:t>
                      </a:r>
                    </a:p>
                  </a:txBody>
                  <a:tcPr marL="9525" marR="9525" marT="9525" marB="0" anchor="b"/>
                </a:tc>
                <a:tc>
                  <a:txBody>
                    <a:bodyPr/>
                    <a:lstStyle/>
                    <a:p>
                      <a:pPr algn="ctr" fontAlgn="b"/>
                      <a:r>
                        <a:rPr lang="nl-NL" sz="2000" b="0" i="0" u="none" strike="noStrike" dirty="0">
                          <a:solidFill>
                            <a:srgbClr val="000000"/>
                          </a:solidFill>
                          <a:effectLst/>
                          <a:latin typeface="Arial"/>
                        </a:rPr>
                        <a:t>Beau</a:t>
                      </a:r>
                    </a:p>
                  </a:txBody>
                  <a:tcPr marL="9525" marR="9525" marT="9525" marB="0" anchor="b"/>
                </a:tc>
                <a:extLst>
                  <a:ext uri="{0D108BD9-81ED-4DB2-BD59-A6C34878D82A}">
                    <a16:rowId xmlns:a16="http://schemas.microsoft.com/office/drawing/2014/main" val="2340453855"/>
                  </a:ext>
                </a:extLst>
              </a:tr>
              <a:tr h="421121">
                <a:tc>
                  <a:txBody>
                    <a:bodyPr/>
                    <a:lstStyle/>
                    <a:p>
                      <a:pPr algn="ctr" fontAlgn="b"/>
                      <a:r>
                        <a:rPr lang="nl-NL" sz="2000" b="0" i="0" u="none" strike="noStrike" kern="1200" dirty="0">
                          <a:solidFill>
                            <a:srgbClr val="000000"/>
                          </a:solidFill>
                          <a:effectLst/>
                          <a:latin typeface="Arial"/>
                          <a:ea typeface="+mn-ea"/>
                          <a:cs typeface="+mn-cs"/>
                        </a:rPr>
                        <a:t>Famke</a:t>
                      </a:r>
                    </a:p>
                  </a:txBody>
                  <a:tcPr marL="9525" marR="9525" marT="9525" marB="0" anchor="b"/>
                </a:tc>
                <a:tc>
                  <a:txBody>
                    <a:bodyPr/>
                    <a:lstStyle/>
                    <a:p>
                      <a:pPr algn="ctr" fontAlgn="b"/>
                      <a:r>
                        <a:rPr lang="nl-NL" sz="2000" b="0" i="0" u="none" strike="noStrike" kern="1200" err="1">
                          <a:solidFill>
                            <a:srgbClr val="000000"/>
                          </a:solidFill>
                          <a:effectLst/>
                          <a:latin typeface="Arial" panose="020B0604020202020204" pitchFamily="34" charset="0"/>
                          <a:ea typeface="+mn-ea"/>
                          <a:cs typeface="+mn-cs"/>
                        </a:rPr>
                        <a:t>Gaya</a:t>
                      </a:r>
                      <a:endParaRPr lang="nl-NL" sz="2000" b="0" i="0" u="none" strike="noStrike" kern="1200">
                        <a:solidFill>
                          <a:srgbClr val="000000"/>
                        </a:solidFill>
                        <a:effectLst/>
                        <a:latin typeface="Arial" panose="020B0604020202020204" pitchFamily="34" charset="0"/>
                        <a:ea typeface="+mn-ea"/>
                        <a:cs typeface="+mn-cs"/>
                      </a:endParaRPr>
                    </a:p>
                  </a:txBody>
                  <a:tcPr marL="9525" marR="9525" marT="9525" marB="0" anchor="b"/>
                </a:tc>
                <a:tc>
                  <a:txBody>
                    <a:bodyPr/>
                    <a:lstStyle/>
                    <a:p>
                      <a:pPr algn="ctr" fontAlgn="b"/>
                      <a:r>
                        <a:rPr lang="nl-NL" sz="2000" b="0" i="0" u="none" strike="noStrike" kern="1200" err="1">
                          <a:solidFill>
                            <a:srgbClr val="000000"/>
                          </a:solidFill>
                          <a:effectLst/>
                          <a:latin typeface="Arial" panose="020B0604020202020204" pitchFamily="34" charset="0"/>
                          <a:ea typeface="+mn-ea"/>
                          <a:cs typeface="+mn-cs"/>
                        </a:rPr>
                        <a:t>Lody</a:t>
                      </a:r>
                      <a:endParaRPr lang="nl-NL" sz="2000" b="0" i="0" u="none" strike="noStrike" kern="1200">
                        <a:solidFill>
                          <a:srgbClr val="000000"/>
                        </a:solidFill>
                        <a:effectLst/>
                        <a:latin typeface="Arial" panose="020B0604020202020204" pitchFamily="34" charset="0"/>
                        <a:ea typeface="+mn-ea"/>
                        <a:cs typeface="+mn-cs"/>
                      </a:endParaRPr>
                    </a:p>
                  </a:txBody>
                  <a:tcPr marL="9525" marR="9525" marT="9525" marB="0" anchor="b"/>
                </a:tc>
                <a:tc>
                  <a:txBody>
                    <a:bodyPr/>
                    <a:lstStyle/>
                    <a:p>
                      <a:pPr algn="ctr" fontAlgn="b"/>
                      <a:r>
                        <a:rPr lang="nl-NL" sz="2000" b="0" i="0" u="none" strike="noStrike" kern="1200" dirty="0">
                          <a:solidFill>
                            <a:srgbClr val="000000"/>
                          </a:solidFill>
                          <a:effectLst/>
                          <a:latin typeface="Arial"/>
                          <a:ea typeface="+mn-ea"/>
                          <a:cs typeface="+mn-cs"/>
                        </a:rPr>
                        <a:t>Jimmy</a:t>
                      </a:r>
                    </a:p>
                  </a:txBody>
                  <a:tcPr marL="9525" marR="9525" marT="9525" marB="0" anchor="b"/>
                </a:tc>
                <a:tc>
                  <a:txBody>
                    <a:bodyPr/>
                    <a:lstStyle/>
                    <a:p>
                      <a:pPr algn="ctr" fontAlgn="b"/>
                      <a:r>
                        <a:rPr lang="nl-NL" sz="2000" b="0" i="0" u="none" strike="noStrike" kern="1200" dirty="0">
                          <a:solidFill>
                            <a:srgbClr val="000000"/>
                          </a:solidFill>
                          <a:effectLst/>
                          <a:latin typeface="Arial"/>
                          <a:ea typeface="+mn-ea"/>
                          <a:cs typeface="+mn-cs"/>
                        </a:rPr>
                        <a:t>Febe</a:t>
                      </a:r>
                    </a:p>
                  </a:txBody>
                  <a:tcPr marL="9525" marR="9525" marT="9525" marB="0" anchor="b"/>
                </a:tc>
                <a:extLst>
                  <a:ext uri="{0D108BD9-81ED-4DB2-BD59-A6C34878D82A}">
                    <a16:rowId xmlns:a16="http://schemas.microsoft.com/office/drawing/2014/main" val="2419062599"/>
                  </a:ext>
                </a:extLst>
              </a:tr>
              <a:tr h="421121">
                <a:tc>
                  <a:txBody>
                    <a:bodyPr/>
                    <a:lstStyle/>
                    <a:p>
                      <a:pPr algn="ctr" fontAlgn="b"/>
                      <a:r>
                        <a:rPr lang="nl-NL" sz="2000" b="0" i="0" u="none" strike="noStrike" kern="1200" dirty="0">
                          <a:solidFill>
                            <a:srgbClr val="000000"/>
                          </a:solidFill>
                          <a:effectLst/>
                          <a:latin typeface="Arial"/>
                          <a:ea typeface="+mn-ea"/>
                          <a:cs typeface="+mn-cs"/>
                        </a:rPr>
                        <a:t>Nick</a:t>
                      </a:r>
                    </a:p>
                  </a:txBody>
                  <a:tcPr marL="9525" marR="9525" marT="9525" marB="0" anchor="b"/>
                </a:tc>
                <a:tc>
                  <a:txBody>
                    <a:bodyPr/>
                    <a:lstStyle/>
                    <a:p>
                      <a:pPr algn="ctr" fontAlgn="b"/>
                      <a:r>
                        <a:rPr lang="nl-NL" sz="2000" b="0" i="0" u="none" strike="noStrike" kern="1200" dirty="0">
                          <a:solidFill>
                            <a:srgbClr val="000000"/>
                          </a:solidFill>
                          <a:effectLst/>
                          <a:latin typeface="Arial"/>
                          <a:ea typeface="+mn-ea"/>
                          <a:cs typeface="+mn-cs"/>
                        </a:rPr>
                        <a:t>Lieke K</a:t>
                      </a:r>
                    </a:p>
                  </a:txBody>
                  <a:tcPr marL="9525" marR="9525" marT="9525" marB="0" anchor="b"/>
                </a:tc>
                <a:tc>
                  <a:txBody>
                    <a:bodyPr/>
                    <a:lstStyle/>
                    <a:p>
                      <a:pPr algn="ctr" fontAlgn="b"/>
                      <a:r>
                        <a:rPr lang="nl-NL" sz="2000" b="0" i="0" u="none" strike="noStrike" kern="1200" dirty="0">
                          <a:solidFill>
                            <a:srgbClr val="000000"/>
                          </a:solidFill>
                          <a:effectLst/>
                          <a:latin typeface="Arial"/>
                          <a:ea typeface="+mn-ea"/>
                          <a:cs typeface="+mn-cs"/>
                        </a:rPr>
                        <a:t>Gijs de Kort</a:t>
                      </a:r>
                    </a:p>
                  </a:txBody>
                  <a:tcPr marL="9525" marR="9525" marT="9525" marB="0" anchor="b"/>
                </a:tc>
                <a:tc>
                  <a:txBody>
                    <a:bodyPr/>
                    <a:lstStyle/>
                    <a:p>
                      <a:pPr algn="ctr" fontAlgn="b"/>
                      <a:r>
                        <a:rPr lang="nl-NL" sz="2000" b="0" i="0" u="none" strike="noStrike" kern="1200" dirty="0">
                          <a:solidFill>
                            <a:srgbClr val="000000"/>
                          </a:solidFill>
                          <a:effectLst/>
                          <a:latin typeface="Arial"/>
                          <a:ea typeface="+mn-ea"/>
                          <a:cs typeface="+mn-cs"/>
                        </a:rPr>
                        <a:t>Abel</a:t>
                      </a:r>
                    </a:p>
                  </a:txBody>
                  <a:tcPr marL="9525" marR="9525" marT="9525" marB="0" anchor="b"/>
                </a:tc>
                <a:tc>
                  <a:txBody>
                    <a:bodyPr/>
                    <a:lstStyle/>
                    <a:p>
                      <a:pPr algn="ctr" fontAlgn="b"/>
                      <a:r>
                        <a:rPr lang="nl-NL" sz="2000" b="0" i="0" u="none" strike="noStrike" kern="1200" dirty="0">
                          <a:solidFill>
                            <a:srgbClr val="000000"/>
                          </a:solidFill>
                          <a:effectLst/>
                          <a:latin typeface="Arial"/>
                          <a:ea typeface="+mn-ea"/>
                          <a:cs typeface="+mn-cs"/>
                        </a:rPr>
                        <a:t>Bart</a:t>
                      </a:r>
                    </a:p>
                  </a:txBody>
                  <a:tcPr marL="9525" marR="9525" marT="9525" marB="0" anchor="b"/>
                </a:tc>
                <a:extLst>
                  <a:ext uri="{0D108BD9-81ED-4DB2-BD59-A6C34878D82A}">
                    <a16:rowId xmlns:a16="http://schemas.microsoft.com/office/drawing/2014/main" val="38157026"/>
                  </a:ext>
                </a:extLst>
              </a:tr>
              <a:tr h="421121">
                <a:tc>
                  <a:txBody>
                    <a:bodyPr/>
                    <a:lstStyle/>
                    <a:p>
                      <a:pPr algn="ctr" fontAlgn="b"/>
                      <a:r>
                        <a:rPr lang="nl-NL" sz="2000" b="0" i="0" u="none" strike="noStrike" kern="1200" dirty="0">
                          <a:solidFill>
                            <a:srgbClr val="000000"/>
                          </a:solidFill>
                          <a:effectLst/>
                          <a:latin typeface="Arial"/>
                          <a:ea typeface="+mn-ea"/>
                          <a:cs typeface="+mn-cs"/>
                        </a:rPr>
                        <a:t>Martijn</a:t>
                      </a:r>
                    </a:p>
                  </a:txBody>
                  <a:tcPr marL="9525" marR="9525" marT="9525" marB="0" anchor="b"/>
                </a:tc>
                <a:tc>
                  <a:txBody>
                    <a:bodyPr/>
                    <a:lstStyle/>
                    <a:p>
                      <a:pPr algn="ctr" fontAlgn="b"/>
                      <a:r>
                        <a:rPr lang="nl-NL" sz="2000" b="0" i="0" u="none" strike="noStrike" kern="1200" dirty="0">
                          <a:solidFill>
                            <a:srgbClr val="000000"/>
                          </a:solidFill>
                          <a:effectLst/>
                          <a:latin typeface="Arial"/>
                          <a:ea typeface="+mn-ea"/>
                          <a:cs typeface="+mn-cs"/>
                        </a:rPr>
                        <a:t>Loek</a:t>
                      </a:r>
                    </a:p>
                  </a:txBody>
                  <a:tcPr marL="9525" marR="9525" marT="9525" marB="0" anchor="b"/>
                </a:tc>
                <a:tc>
                  <a:txBody>
                    <a:bodyPr/>
                    <a:lstStyle/>
                    <a:p>
                      <a:pPr algn="ctr" fontAlgn="b"/>
                      <a:r>
                        <a:rPr lang="nl-NL" sz="2000" b="0" i="0" u="none" strike="noStrike" kern="1200" dirty="0">
                          <a:solidFill>
                            <a:srgbClr val="000000"/>
                          </a:solidFill>
                          <a:effectLst/>
                          <a:latin typeface="Arial"/>
                          <a:ea typeface="+mn-ea"/>
                          <a:cs typeface="+mn-cs"/>
                        </a:rPr>
                        <a:t>Noah</a:t>
                      </a:r>
                    </a:p>
                  </a:txBody>
                  <a:tcPr marL="9525" marR="9525" marT="9525" marB="0" anchor="b"/>
                </a:tc>
                <a:tc>
                  <a:txBody>
                    <a:bodyPr/>
                    <a:lstStyle/>
                    <a:p>
                      <a:pPr algn="ctr" fontAlgn="b"/>
                      <a:r>
                        <a:rPr lang="nl-NL" sz="2000" b="0" i="0" u="none" strike="noStrike" kern="1200" dirty="0">
                          <a:solidFill>
                            <a:srgbClr val="000000"/>
                          </a:solidFill>
                          <a:effectLst/>
                          <a:latin typeface="Arial"/>
                          <a:ea typeface="+mn-ea"/>
                          <a:cs typeface="+mn-cs"/>
                        </a:rPr>
                        <a:t>Eline</a:t>
                      </a:r>
                    </a:p>
                  </a:txBody>
                  <a:tcPr marL="9525" marR="9525" marT="9525" marB="0" anchor="b"/>
                </a:tc>
                <a:tc>
                  <a:txBody>
                    <a:bodyPr/>
                    <a:lstStyle/>
                    <a:p>
                      <a:pPr algn="ctr" fontAlgn="b"/>
                      <a:r>
                        <a:rPr lang="nl-NL" sz="2000" b="0" i="0" u="none" strike="noStrike" kern="1200" dirty="0">
                          <a:solidFill>
                            <a:srgbClr val="000000"/>
                          </a:solidFill>
                          <a:effectLst/>
                          <a:latin typeface="Arial"/>
                          <a:ea typeface="+mn-ea"/>
                          <a:cs typeface="+mn-cs"/>
                        </a:rPr>
                        <a:t>Lieke J</a:t>
                      </a:r>
                    </a:p>
                  </a:txBody>
                  <a:tcPr marL="9525" marR="9525" marT="9525" marB="0" anchor="b"/>
                </a:tc>
                <a:extLst>
                  <a:ext uri="{0D108BD9-81ED-4DB2-BD59-A6C34878D82A}">
                    <a16:rowId xmlns:a16="http://schemas.microsoft.com/office/drawing/2014/main" val="436950683"/>
                  </a:ext>
                </a:extLst>
              </a:tr>
              <a:tr h="421121">
                <a:tc>
                  <a:txBody>
                    <a:bodyPr/>
                    <a:lstStyle/>
                    <a:p>
                      <a:pPr algn="ctr" fontAlgn="b"/>
                      <a:r>
                        <a:rPr lang="nl-NL" sz="2000" b="0" i="0" u="none" strike="noStrike" kern="1200" dirty="0">
                          <a:solidFill>
                            <a:srgbClr val="000000"/>
                          </a:solidFill>
                          <a:effectLst/>
                          <a:latin typeface="Arial"/>
                          <a:ea typeface="+mn-ea"/>
                          <a:cs typeface="+mn-cs"/>
                        </a:rPr>
                        <a:t>Suus</a:t>
                      </a:r>
                    </a:p>
                  </a:txBody>
                  <a:tcPr marL="9525" marR="9525" marT="9525" marB="0" anchor="b"/>
                </a:tc>
                <a:tc>
                  <a:txBody>
                    <a:bodyPr/>
                    <a:lstStyle/>
                    <a:p>
                      <a:pPr algn="ctr" fontAlgn="b"/>
                      <a:r>
                        <a:rPr lang="nl-NL" sz="2000" b="0" i="0" u="none" strike="noStrike" kern="1200" dirty="0">
                          <a:solidFill>
                            <a:srgbClr val="000000"/>
                          </a:solidFill>
                          <a:effectLst/>
                          <a:latin typeface="Arial"/>
                          <a:ea typeface="+mn-ea"/>
                          <a:cs typeface="+mn-cs"/>
                        </a:rPr>
                        <a:t>Charlotte</a:t>
                      </a:r>
                    </a:p>
                  </a:txBody>
                  <a:tcPr marL="9525" marR="9525" marT="9525" marB="0" anchor="b"/>
                </a:tc>
                <a:tc>
                  <a:txBody>
                    <a:bodyPr/>
                    <a:lstStyle/>
                    <a:p>
                      <a:pPr algn="ctr" fontAlgn="b"/>
                      <a:r>
                        <a:rPr lang="nl-NL" sz="2000" b="0" i="0" u="none" strike="noStrike" kern="1200" dirty="0">
                          <a:solidFill>
                            <a:srgbClr val="000000"/>
                          </a:solidFill>
                          <a:effectLst/>
                          <a:latin typeface="Arial"/>
                          <a:ea typeface="+mn-ea"/>
                          <a:cs typeface="+mn-cs"/>
                        </a:rPr>
                        <a:t>Gabriela</a:t>
                      </a:r>
                    </a:p>
                  </a:txBody>
                  <a:tcPr marL="9525" marR="9525" marT="9525" marB="0" anchor="b"/>
                </a:tc>
                <a:tc>
                  <a:txBody>
                    <a:bodyPr/>
                    <a:lstStyle/>
                    <a:p>
                      <a:pPr algn="ctr" fontAlgn="b"/>
                      <a:r>
                        <a:rPr lang="nl-NL" sz="2000" b="0" i="0" u="none" strike="noStrike" kern="1200" dirty="0" smtClean="0">
                          <a:solidFill>
                            <a:srgbClr val="000000"/>
                          </a:solidFill>
                          <a:effectLst/>
                          <a:latin typeface="Arial"/>
                          <a:ea typeface="+mn-ea"/>
                          <a:cs typeface="+mn-cs"/>
                        </a:rPr>
                        <a:t>Ruben</a:t>
                      </a:r>
                      <a:endParaRPr lang="nl-NL" sz="2000" b="0" i="0" u="none" strike="noStrike" kern="1200" dirty="0">
                        <a:solidFill>
                          <a:srgbClr val="000000"/>
                        </a:solidFill>
                        <a:effectLst/>
                        <a:latin typeface="Arial" panose="020B0604020202020204" pitchFamily="34" charset="0"/>
                        <a:ea typeface="+mn-ea"/>
                        <a:cs typeface="+mn-cs"/>
                      </a:endParaRPr>
                    </a:p>
                  </a:txBody>
                  <a:tcPr marL="9525" marR="9525" marT="9525" marB="0" anchor="b"/>
                </a:tc>
                <a:tc>
                  <a:txBody>
                    <a:bodyPr/>
                    <a:lstStyle/>
                    <a:p>
                      <a:pPr algn="ctr" fontAlgn="b"/>
                      <a:r>
                        <a:rPr lang="nl-NL" sz="2000" b="0" i="0" u="none" strike="noStrike" kern="1200" dirty="0">
                          <a:solidFill>
                            <a:srgbClr val="000000"/>
                          </a:solidFill>
                          <a:effectLst/>
                          <a:latin typeface="Arial"/>
                          <a:ea typeface="+mn-ea"/>
                          <a:cs typeface="+mn-cs"/>
                        </a:rPr>
                        <a:t>Thomas</a:t>
                      </a:r>
                    </a:p>
                  </a:txBody>
                  <a:tcPr marL="9525" marR="9525" marT="9525" marB="0" anchor="b"/>
                </a:tc>
                <a:extLst>
                  <a:ext uri="{0D108BD9-81ED-4DB2-BD59-A6C34878D82A}">
                    <a16:rowId xmlns:a16="http://schemas.microsoft.com/office/drawing/2014/main" val="3229524071"/>
                  </a:ext>
                </a:extLst>
              </a:tr>
              <a:tr h="421121">
                <a:tc>
                  <a:txBody>
                    <a:bodyPr/>
                    <a:lstStyle/>
                    <a:p>
                      <a:pPr algn="ctr" fontAlgn="b"/>
                      <a:r>
                        <a:rPr lang="nl-NL" sz="2000" b="0" i="0" u="none" strike="noStrike" kern="1200" err="1">
                          <a:solidFill>
                            <a:srgbClr val="000000"/>
                          </a:solidFill>
                          <a:effectLst/>
                          <a:latin typeface="Arial" panose="020B0604020202020204" pitchFamily="34" charset="0"/>
                          <a:ea typeface="+mn-ea"/>
                          <a:cs typeface="+mn-cs"/>
                        </a:rPr>
                        <a:t>Shamar</a:t>
                      </a:r>
                      <a:endParaRPr lang="nl-NL" sz="2000" b="0" i="0" u="none" strike="noStrike" kern="1200">
                        <a:solidFill>
                          <a:srgbClr val="000000"/>
                        </a:solidFill>
                        <a:effectLst/>
                        <a:latin typeface="Arial" panose="020B0604020202020204" pitchFamily="34" charset="0"/>
                        <a:ea typeface="+mn-ea"/>
                        <a:cs typeface="+mn-cs"/>
                      </a:endParaRPr>
                    </a:p>
                  </a:txBody>
                  <a:tcPr marL="9525" marR="9525" marT="9525" marB="0" anchor="b"/>
                </a:tc>
                <a:tc>
                  <a:txBody>
                    <a:bodyPr/>
                    <a:lstStyle/>
                    <a:p>
                      <a:pPr algn="ctr" fontAlgn="b"/>
                      <a:r>
                        <a:rPr lang="nl-NL" sz="2000" b="0" i="0" u="none" strike="noStrike" kern="1200" dirty="0">
                          <a:solidFill>
                            <a:srgbClr val="000000"/>
                          </a:solidFill>
                          <a:effectLst/>
                          <a:latin typeface="Arial"/>
                          <a:ea typeface="+mn-ea"/>
                          <a:cs typeface="+mn-cs"/>
                        </a:rPr>
                        <a:t>Madelief</a:t>
                      </a:r>
                    </a:p>
                  </a:txBody>
                  <a:tcPr marL="9525" marR="9525" marT="9525" marB="0" anchor="b"/>
                </a:tc>
                <a:tc>
                  <a:txBody>
                    <a:bodyPr/>
                    <a:lstStyle/>
                    <a:p>
                      <a:pPr algn="ctr" fontAlgn="b"/>
                      <a:r>
                        <a:rPr lang="nl-NL" sz="2000" b="0" i="0" u="none" strike="noStrike" kern="1200" dirty="0">
                          <a:solidFill>
                            <a:srgbClr val="000000"/>
                          </a:solidFill>
                          <a:effectLst/>
                          <a:latin typeface="Arial"/>
                          <a:ea typeface="+mn-ea"/>
                          <a:cs typeface="+mn-cs"/>
                        </a:rPr>
                        <a:t>Stijn</a:t>
                      </a:r>
                      <a:endParaRPr lang="nl-NL" sz="2000" b="0" i="0" u="none" strike="noStrike" kern="1200" dirty="0">
                        <a:solidFill>
                          <a:srgbClr val="000000"/>
                        </a:solidFill>
                        <a:effectLst/>
                        <a:latin typeface="Arial" panose="020B0604020202020204" pitchFamily="34" charset="0"/>
                        <a:ea typeface="+mn-ea"/>
                        <a:cs typeface="+mn-cs"/>
                      </a:endParaRPr>
                    </a:p>
                  </a:txBody>
                  <a:tcPr marL="9525" marR="9525" marT="9525" marB="0" anchor="b"/>
                </a:tc>
                <a:tc>
                  <a:txBody>
                    <a:bodyPr/>
                    <a:lstStyle/>
                    <a:p>
                      <a:pPr algn="ctr" fontAlgn="b"/>
                      <a:r>
                        <a:rPr lang="nl-NL" sz="2000" b="0" i="0" u="none" strike="noStrike" kern="1200" dirty="0" err="1">
                          <a:solidFill>
                            <a:srgbClr val="000000"/>
                          </a:solidFill>
                          <a:effectLst/>
                          <a:latin typeface="Arial"/>
                          <a:ea typeface="+mn-ea"/>
                          <a:cs typeface="+mn-cs"/>
                        </a:rPr>
                        <a:t>Mathijn</a:t>
                      </a:r>
                      <a:endParaRPr lang="nl-NL" sz="2000" b="0" i="0" u="none" strike="noStrike" kern="1200" dirty="0" err="1">
                        <a:solidFill>
                          <a:srgbClr val="000000"/>
                        </a:solidFill>
                        <a:effectLst/>
                        <a:latin typeface="Arial" panose="020B0604020202020204" pitchFamily="34" charset="0"/>
                        <a:ea typeface="+mn-ea"/>
                        <a:cs typeface="+mn-cs"/>
                      </a:endParaRPr>
                    </a:p>
                  </a:txBody>
                  <a:tcPr marL="9525" marR="9525" marT="9525" marB="0" anchor="b"/>
                </a:tc>
                <a:tc>
                  <a:txBody>
                    <a:bodyPr/>
                    <a:lstStyle/>
                    <a:p>
                      <a:pPr algn="ctr" fontAlgn="b"/>
                      <a:endParaRPr lang="nl-NL" sz="2000" b="0" i="0" u="none" strike="noStrike" kern="1200" dirty="0">
                        <a:solidFill>
                          <a:srgbClr val="000000"/>
                        </a:solidFill>
                        <a:effectLst/>
                        <a:latin typeface="Arial" panose="020B0604020202020204" pitchFamily="34" charset="0"/>
                        <a:ea typeface="+mn-ea"/>
                        <a:cs typeface="+mn-cs"/>
                      </a:endParaRPr>
                    </a:p>
                  </a:txBody>
                  <a:tcPr marL="9525" marR="9525" marT="9525" marB="0" anchor="b"/>
                </a:tc>
                <a:extLst>
                  <a:ext uri="{0D108BD9-81ED-4DB2-BD59-A6C34878D82A}">
                    <a16:rowId xmlns:a16="http://schemas.microsoft.com/office/drawing/2014/main" val="2201299957"/>
                  </a:ext>
                </a:extLst>
              </a:tr>
            </a:tbl>
          </a:graphicData>
        </a:graphic>
      </p:graphicFrame>
    </p:spTree>
    <p:extLst>
      <p:ext uri="{BB962C8B-B14F-4D97-AF65-F5344CB8AC3E}">
        <p14:creationId xmlns:p14="http://schemas.microsoft.com/office/powerpoint/2010/main" val="487778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Vragen? </a:t>
            </a:r>
          </a:p>
        </p:txBody>
      </p:sp>
      <p:pic>
        <p:nvPicPr>
          <p:cNvPr id="4" name="Afbeelding 3"/>
          <p:cNvPicPr>
            <a:picLocks noChangeAspect="1"/>
          </p:cNvPicPr>
          <p:nvPr/>
        </p:nvPicPr>
        <p:blipFill>
          <a:blip r:embed="rId2"/>
          <a:stretch>
            <a:fillRect/>
          </a:stretch>
        </p:blipFill>
        <p:spPr>
          <a:xfrm>
            <a:off x="3476624" y="2064424"/>
            <a:ext cx="5238751" cy="3352800"/>
          </a:xfrm>
          <a:prstGeom prst="rect">
            <a:avLst/>
          </a:prstGeom>
        </p:spPr>
      </p:pic>
      <p:pic>
        <p:nvPicPr>
          <p:cNvPr id="5" name="Afbeelding 4"/>
          <p:cNvPicPr>
            <a:picLocks noChangeAspect="1"/>
          </p:cNvPicPr>
          <p:nvPr/>
        </p:nvPicPr>
        <p:blipFill>
          <a:blip r:embed="rId3"/>
          <a:stretch>
            <a:fillRect/>
          </a:stretch>
        </p:blipFill>
        <p:spPr>
          <a:xfrm>
            <a:off x="0" y="6165669"/>
            <a:ext cx="2169840" cy="692331"/>
          </a:xfrm>
          <a:prstGeom prst="rect">
            <a:avLst/>
          </a:prstGeom>
        </p:spPr>
      </p:pic>
    </p:spTree>
    <p:extLst>
      <p:ext uri="{BB962C8B-B14F-4D97-AF65-F5344CB8AC3E}">
        <p14:creationId xmlns:p14="http://schemas.microsoft.com/office/powerpoint/2010/main" val="83267443"/>
      </p:ext>
    </p:extLst>
  </p:cSld>
  <p:clrMapOvr>
    <a:masterClrMapping/>
  </p:clrMapOvr>
</p:sld>
</file>

<file path=ppt/theme/theme1.xml><?xml version="1.0" encoding="utf-8"?>
<a:theme xmlns:a="http://schemas.openxmlformats.org/drawingml/2006/main" name="Kantoorthema">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93CD5D-1105-4FE9-B5B6-0E4D1B7C3B16}">
  <ds:schemaRefs>
    <ds:schemaRef ds:uri="http://purl.org/dc/dcmitype/"/>
    <ds:schemaRef ds:uri="http://schemas.microsoft.com/office/2006/documentManagement/types"/>
    <ds:schemaRef ds:uri="http://www.w3.org/XML/1998/namespace"/>
    <ds:schemaRef ds:uri="http://purl.org/dc/elements/1.1/"/>
    <ds:schemaRef ds:uri="http://schemas.openxmlformats.org/package/2006/metadata/core-properties"/>
    <ds:schemaRef ds:uri="http://purl.org/dc/terms/"/>
    <ds:schemaRef ds:uri="47a28104-336f-447d-946e-e305ac2bcd47"/>
    <ds:schemaRef ds:uri="http://schemas.microsoft.com/office/infopath/2007/PartnerControls"/>
    <ds:schemaRef ds:uri="34354c1b-6b8c-435b-ad50-990538c19557"/>
    <ds:schemaRef ds:uri="http://schemas.microsoft.com/office/2006/metadata/properties"/>
  </ds:schemaRefs>
</ds:datastoreItem>
</file>

<file path=customXml/itemProps2.xml><?xml version="1.0" encoding="utf-8"?>
<ds:datastoreItem xmlns:ds="http://schemas.openxmlformats.org/officeDocument/2006/customXml" ds:itemID="{0ACA522F-31C9-4B60-84A0-581C5DB7D76B}">
  <ds:schemaRefs>
    <ds:schemaRef ds:uri="34354c1b-6b8c-435b-ad50-990538c19557"/>
    <ds:schemaRef ds:uri="47a28104-336f-447d-946e-e305ac2bcd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51380DD-6FE4-41D1-8ABE-5BCBA20A71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1507</TotalTime>
  <Words>511</Words>
  <Application>Microsoft Office PowerPoint</Application>
  <PresentationFormat>Breedbeeld</PresentationFormat>
  <Paragraphs>150</Paragraphs>
  <Slides>8</Slides>
  <Notes>2</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8</vt:i4>
      </vt:variant>
    </vt:vector>
  </HeadingPairs>
  <TitlesOfParts>
    <vt:vector size="14" baseType="lpstr">
      <vt:lpstr>Arial</vt:lpstr>
      <vt:lpstr>Calibri</vt:lpstr>
      <vt:lpstr>Calibri Light</vt:lpstr>
      <vt:lpstr>Times New Roman</vt:lpstr>
      <vt:lpstr>Kantoorthema</vt:lpstr>
      <vt:lpstr>1_Office-thema</vt:lpstr>
      <vt:lpstr>Opstart periode: Inrichting van een gebied</vt:lpstr>
      <vt:lpstr>PowerPoint-presentatie</vt:lpstr>
      <vt:lpstr>Periode planning</vt:lpstr>
      <vt:lpstr>Het ontwerp 2018/2019</vt:lpstr>
      <vt:lpstr>Het ontwerp 2018/2019</vt:lpstr>
      <vt:lpstr>Groepsindeling periode 4</vt:lpstr>
      <vt:lpstr>Groepsindeling periode 4</vt:lpstr>
      <vt:lpstr>Vragen? </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Stijn Weijermars</dc:creator>
  <cp:lastModifiedBy>Thomas Noordeloos</cp:lastModifiedBy>
  <cp:revision>15</cp:revision>
  <dcterms:created xsi:type="dcterms:W3CDTF">2015-02-09T20:38:33Z</dcterms:created>
  <dcterms:modified xsi:type="dcterms:W3CDTF">2020-06-09T07:10:48Z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